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9"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6"/>
  </p:normalViewPr>
  <p:slideViewPr>
    <p:cSldViewPr snapToGrid="0" snapToObjects="1">
      <p:cViewPr varScale="1">
        <p:scale>
          <a:sx n="103" d="100"/>
          <a:sy n="103" d="100"/>
        </p:scale>
        <p:origin x="36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8EFD58-2B4A-2F4B-B551-E84298339174}" type="doc">
      <dgm:prSet loTypeId="urn:microsoft.com/office/officeart/2005/8/layout/default#1" loCatId="" qsTypeId="urn:microsoft.com/office/officeart/2005/8/quickstyle/simple1" qsCatId="simple" csTypeId="urn:microsoft.com/office/officeart/2005/8/colors/accent1_2" csCatId="accent1" phldr="1"/>
      <dgm:spPr/>
      <dgm:t>
        <a:bodyPr/>
        <a:lstStyle/>
        <a:p>
          <a:endParaRPr lang="en-US"/>
        </a:p>
      </dgm:t>
    </dgm:pt>
    <dgm:pt modelId="{C32EBEB8-E3AB-C14E-B90C-34DB3033112E}">
      <dgm:prSet phldrT="[Text]"/>
      <dgm:spPr/>
      <dgm:t>
        <a:bodyPr/>
        <a:lstStyle/>
        <a:p>
          <a:r>
            <a:rPr lang="en-US" b="0" i="0" dirty="0"/>
            <a:t>There are two types of elephant, the Asian elephant and the African elephant</a:t>
          </a:r>
          <a:endParaRPr lang="en-US" dirty="0"/>
        </a:p>
      </dgm:t>
    </dgm:pt>
    <dgm:pt modelId="{64908273-DA6B-1748-A85E-2ECFA32B701E}" type="parTrans" cxnId="{F104AC68-A2BB-4A41-AA40-02A1451AA324}">
      <dgm:prSet/>
      <dgm:spPr/>
      <dgm:t>
        <a:bodyPr/>
        <a:lstStyle/>
        <a:p>
          <a:endParaRPr lang="en-US"/>
        </a:p>
      </dgm:t>
    </dgm:pt>
    <dgm:pt modelId="{3F3CE065-5DA3-424A-9E78-0F576C35CCB3}" type="sibTrans" cxnId="{F104AC68-A2BB-4A41-AA40-02A1451AA324}">
      <dgm:prSet/>
      <dgm:spPr/>
      <dgm:t>
        <a:bodyPr/>
        <a:lstStyle/>
        <a:p>
          <a:endParaRPr lang="en-US"/>
        </a:p>
      </dgm:t>
    </dgm:pt>
    <dgm:pt modelId="{01BF75B1-71C8-DA43-868C-76BAAE4BB9EF}">
      <dgm:prSet phldrT="[Text]"/>
      <dgm:spPr/>
      <dgm:t>
        <a:bodyPr/>
        <a:lstStyle/>
        <a:p>
          <a:r>
            <a:rPr lang="en-US" b="0" i="0" dirty="0"/>
            <a:t>The elephant’s trunk is able to sense the size, shape and temperature of an object. An elephant uses its trunk to lift food and suck up water then pour it into its mouth.</a:t>
          </a:r>
          <a:endParaRPr lang="en-US" dirty="0"/>
        </a:p>
      </dgm:t>
    </dgm:pt>
    <dgm:pt modelId="{5551AA00-276B-2A4C-B8D2-A5F7B58849B7}" type="parTrans" cxnId="{B50CB48C-16D4-1A41-ADC0-0DBABE526440}">
      <dgm:prSet/>
      <dgm:spPr/>
      <dgm:t>
        <a:bodyPr/>
        <a:lstStyle/>
        <a:p>
          <a:endParaRPr lang="en-US"/>
        </a:p>
      </dgm:t>
    </dgm:pt>
    <dgm:pt modelId="{5489F686-E363-F54A-A0D7-F95FE47A9A41}" type="sibTrans" cxnId="{B50CB48C-16D4-1A41-ADC0-0DBABE526440}">
      <dgm:prSet/>
      <dgm:spPr/>
      <dgm:t>
        <a:bodyPr/>
        <a:lstStyle/>
        <a:p>
          <a:endParaRPr lang="en-US"/>
        </a:p>
      </dgm:t>
    </dgm:pt>
    <dgm:pt modelId="{53EA863A-9A12-5345-A7B4-41F142C11A59}">
      <dgm:prSet phldrT="[Text]"/>
      <dgm:spPr/>
      <dgm:t>
        <a:bodyPr/>
        <a:lstStyle/>
        <a:p>
          <a:r>
            <a:rPr lang="en-US" b="0" i="0" dirty="0"/>
            <a:t>An elephant’s trunk can grow to be about 2 meters long and can weigh up to 140 kg. Some scientists believe that an elephant’s trunk is made up of 100,000 muscles, but no bones.</a:t>
          </a:r>
          <a:endParaRPr lang="en-US" dirty="0"/>
        </a:p>
      </dgm:t>
    </dgm:pt>
    <dgm:pt modelId="{85494B0F-46CA-9F4B-868B-1A208FB10A61}" type="parTrans" cxnId="{FA46A558-10FE-1D42-9AD5-6097FE40A5C9}">
      <dgm:prSet/>
      <dgm:spPr/>
      <dgm:t>
        <a:bodyPr/>
        <a:lstStyle/>
        <a:p>
          <a:endParaRPr lang="en-US"/>
        </a:p>
      </dgm:t>
    </dgm:pt>
    <dgm:pt modelId="{5F142419-ADFB-674A-9AFA-F4F27E097CB6}" type="sibTrans" cxnId="{FA46A558-10FE-1D42-9AD5-6097FE40A5C9}">
      <dgm:prSet/>
      <dgm:spPr/>
      <dgm:t>
        <a:bodyPr/>
        <a:lstStyle/>
        <a:p>
          <a:endParaRPr lang="en-US"/>
        </a:p>
      </dgm:t>
    </dgm:pt>
    <dgm:pt modelId="{549DE0B8-3E98-B847-9CEB-B10F82BEB76A}">
      <dgm:prSet/>
      <dgm:spPr>
        <a:solidFill>
          <a:schemeClr val="accent1">
            <a:hueOff val="0"/>
            <a:satOff val="0"/>
            <a:lumOff val="0"/>
          </a:schemeClr>
        </a:solidFill>
      </dgm:spPr>
      <dgm:t>
        <a:bodyPr/>
        <a:lstStyle/>
        <a:p>
          <a:r>
            <a:rPr lang="en-US" b="0" i="0" dirty="0"/>
            <a:t>Elephants are the largest land-living mammal in the world.</a:t>
          </a:r>
          <a:endParaRPr lang="en-US" dirty="0"/>
        </a:p>
      </dgm:t>
    </dgm:pt>
    <dgm:pt modelId="{71C5865B-DDF0-D740-8AA5-2FC784848674}" type="parTrans" cxnId="{4179B55B-81B5-A042-AF94-FAEEEDD19DE4}">
      <dgm:prSet/>
      <dgm:spPr/>
      <dgm:t>
        <a:bodyPr/>
        <a:lstStyle/>
        <a:p>
          <a:endParaRPr lang="en-US"/>
        </a:p>
      </dgm:t>
    </dgm:pt>
    <dgm:pt modelId="{7C978B95-98F5-C54A-868F-F28B77950426}" type="sibTrans" cxnId="{4179B55B-81B5-A042-AF94-FAEEEDD19DE4}">
      <dgm:prSet/>
      <dgm:spPr/>
      <dgm:t>
        <a:bodyPr/>
        <a:lstStyle/>
        <a:p>
          <a:endParaRPr lang="en-US"/>
        </a:p>
      </dgm:t>
    </dgm:pt>
    <dgm:pt modelId="{928AD744-157D-E94E-B095-E601CE97A5A3}">
      <dgm:prSet/>
      <dgm:spPr/>
      <dgm:t>
        <a:bodyPr/>
        <a:lstStyle/>
        <a:p>
          <a:r>
            <a:rPr lang="en-US" b="0" i="0"/>
            <a:t>Elephants have large, thin ears. Their ears are made up of a complex network of blood vessels which help regulate their temperature. Blood is circulated through their ears to cool them down in hot climates.</a:t>
          </a:r>
          <a:endParaRPr lang="en-US"/>
        </a:p>
      </dgm:t>
    </dgm:pt>
    <dgm:pt modelId="{C66B4347-A438-9849-9F21-9AF8DDCDE86E}" type="parTrans" cxnId="{1C144551-87E8-6547-9C9C-B8B77F0831CF}">
      <dgm:prSet/>
      <dgm:spPr/>
      <dgm:t>
        <a:bodyPr/>
        <a:lstStyle/>
        <a:p>
          <a:endParaRPr lang="en-US"/>
        </a:p>
      </dgm:t>
    </dgm:pt>
    <dgm:pt modelId="{220049E9-DE7B-784C-B96A-47DC41C1A038}" type="sibTrans" cxnId="{1C144551-87E8-6547-9C9C-B8B77F0831CF}">
      <dgm:prSet/>
      <dgm:spPr/>
      <dgm:t>
        <a:bodyPr/>
        <a:lstStyle/>
        <a:p>
          <a:endParaRPr lang="en-US"/>
        </a:p>
      </dgm:t>
    </dgm:pt>
    <dgm:pt modelId="{79CCEBD5-1525-BF4D-9B5B-5145DF6B84C6}">
      <dgm:prSet/>
      <dgm:spPr/>
      <dgm:t>
        <a:bodyPr/>
        <a:lstStyle/>
        <a:p>
          <a:r>
            <a:rPr lang="en-US" b="0" i="0"/>
            <a:t>Elephants are the largest land-living mammal in the world.</a:t>
          </a:r>
          <a:endParaRPr lang="en-US"/>
        </a:p>
      </dgm:t>
    </dgm:pt>
    <dgm:pt modelId="{AB922F4A-A4AA-F54C-A3F0-3203D7438640}" type="parTrans" cxnId="{A3955098-4723-7F40-81E6-4275CA6C2ACB}">
      <dgm:prSet/>
      <dgm:spPr/>
      <dgm:t>
        <a:bodyPr/>
        <a:lstStyle/>
        <a:p>
          <a:endParaRPr lang="en-US"/>
        </a:p>
      </dgm:t>
    </dgm:pt>
    <dgm:pt modelId="{AD584795-167E-424B-BE7B-ED9B1F4E8179}" type="sibTrans" cxnId="{A3955098-4723-7F40-81E6-4275CA6C2ACB}">
      <dgm:prSet/>
      <dgm:spPr/>
      <dgm:t>
        <a:bodyPr/>
        <a:lstStyle/>
        <a:p>
          <a:endParaRPr lang="en-US"/>
        </a:p>
      </dgm:t>
    </dgm:pt>
    <dgm:pt modelId="{31668C39-79AE-4F4D-AC45-B21BC683FAF8}" type="pres">
      <dgm:prSet presAssocID="{AF8EFD58-2B4A-2F4B-B551-E84298339174}" presName="diagram" presStyleCnt="0">
        <dgm:presLayoutVars>
          <dgm:dir/>
          <dgm:resizeHandles val="exact"/>
        </dgm:presLayoutVars>
      </dgm:prSet>
      <dgm:spPr/>
    </dgm:pt>
    <dgm:pt modelId="{3B3B6509-4730-E04A-B5E4-58CE34986C01}" type="pres">
      <dgm:prSet presAssocID="{C32EBEB8-E3AB-C14E-B90C-34DB3033112E}" presName="node" presStyleLbl="node1" presStyleIdx="0" presStyleCnt="6" custScaleX="67977" custScaleY="84207" custLinFactNeighborX="1735" custLinFactNeighborY="-25630">
        <dgm:presLayoutVars>
          <dgm:bulletEnabled val="1"/>
        </dgm:presLayoutVars>
      </dgm:prSet>
      <dgm:spPr/>
    </dgm:pt>
    <dgm:pt modelId="{F32C89A3-73DB-894D-AF4D-9628547661ED}" type="pres">
      <dgm:prSet presAssocID="{3F3CE065-5DA3-424A-9E78-0F576C35CCB3}" presName="sibTrans" presStyleCnt="0"/>
      <dgm:spPr/>
    </dgm:pt>
    <dgm:pt modelId="{D0204C12-850A-E34F-8FFC-72FCBD638AF0}" type="pres">
      <dgm:prSet presAssocID="{01BF75B1-71C8-DA43-868C-76BAAE4BB9EF}" presName="node" presStyleLbl="node1" presStyleIdx="1" presStyleCnt="6" custScaleX="74745" custScaleY="62767" custLinFactX="37131" custLinFactNeighborX="100000" custLinFactNeighborY="23821">
        <dgm:presLayoutVars>
          <dgm:bulletEnabled val="1"/>
        </dgm:presLayoutVars>
      </dgm:prSet>
      <dgm:spPr/>
    </dgm:pt>
    <dgm:pt modelId="{F8C09329-DCAF-8C40-89AF-550E562ED3D4}" type="pres">
      <dgm:prSet presAssocID="{5489F686-E363-F54A-A0D7-F95FE47A9A41}" presName="sibTrans" presStyleCnt="0"/>
      <dgm:spPr/>
    </dgm:pt>
    <dgm:pt modelId="{7E8ABEFA-53D2-0548-AA1D-BF04AA37B17F}" type="pres">
      <dgm:prSet presAssocID="{549DE0B8-3E98-B847-9CEB-B10F82BEB76A}" presName="node" presStyleLbl="node1" presStyleIdx="2" presStyleCnt="6" custScaleX="109733" custScaleY="91776" custLinFactNeighborX="-65299" custLinFactNeighborY="-25630">
        <dgm:presLayoutVars>
          <dgm:bulletEnabled val="1"/>
        </dgm:presLayoutVars>
      </dgm:prSet>
      <dgm:spPr/>
    </dgm:pt>
    <dgm:pt modelId="{C60EB75F-7880-3741-8712-916581B5FC5C}" type="pres">
      <dgm:prSet presAssocID="{7C978B95-98F5-C54A-868F-F28B77950426}" presName="sibTrans" presStyleCnt="0"/>
      <dgm:spPr/>
    </dgm:pt>
    <dgm:pt modelId="{A8EF9BF5-07EF-D947-B70B-C7EA5305BEFA}" type="pres">
      <dgm:prSet presAssocID="{53EA863A-9A12-5345-A7B4-41F142C11A59}" presName="node" presStyleLbl="node1" presStyleIdx="3" presStyleCnt="6" custLinFactNeighborX="2863" custLinFactNeighborY="-33373">
        <dgm:presLayoutVars>
          <dgm:bulletEnabled val="1"/>
        </dgm:presLayoutVars>
      </dgm:prSet>
      <dgm:spPr/>
    </dgm:pt>
    <dgm:pt modelId="{8729E92D-1754-4047-9AAD-BA68594775D9}" type="pres">
      <dgm:prSet presAssocID="{5F142419-ADFB-674A-9AFA-F4F27E097CB6}" presName="sibTrans" presStyleCnt="0"/>
      <dgm:spPr/>
    </dgm:pt>
    <dgm:pt modelId="{0D58249A-4E40-1B44-99B6-6CAA253B63A3}" type="pres">
      <dgm:prSet presAssocID="{79CCEBD5-1525-BF4D-9B5B-5145DF6B84C6}" presName="node" presStyleLbl="node1" presStyleIdx="4" presStyleCnt="6" custScaleY="62979" custLinFactNeighborX="808" custLinFactNeighborY="-31807">
        <dgm:presLayoutVars>
          <dgm:bulletEnabled val="1"/>
        </dgm:presLayoutVars>
      </dgm:prSet>
      <dgm:spPr/>
    </dgm:pt>
    <dgm:pt modelId="{D1BCDC48-3A9E-0243-B178-C961F7891431}" type="pres">
      <dgm:prSet presAssocID="{AD584795-167E-424B-BE7B-ED9B1F4E8179}" presName="sibTrans" presStyleCnt="0"/>
      <dgm:spPr/>
    </dgm:pt>
    <dgm:pt modelId="{3426345E-057A-6040-BCE4-4E2D273B03E9}" type="pres">
      <dgm:prSet presAssocID="{928AD744-157D-E94E-B095-E601CE97A5A3}" presName="node" presStyleLbl="node1" presStyleIdx="5" presStyleCnt="6">
        <dgm:presLayoutVars>
          <dgm:bulletEnabled val="1"/>
        </dgm:presLayoutVars>
      </dgm:prSet>
      <dgm:spPr/>
    </dgm:pt>
  </dgm:ptLst>
  <dgm:cxnLst>
    <dgm:cxn modelId="{F121E501-3B4F-C44B-A2D4-F60E3DF8B36E}" type="presOf" srcId="{C32EBEB8-E3AB-C14E-B90C-34DB3033112E}" destId="{3B3B6509-4730-E04A-B5E4-58CE34986C01}" srcOrd="0" destOrd="0" presId="urn:microsoft.com/office/officeart/2005/8/layout/default#1"/>
    <dgm:cxn modelId="{8B200720-FA01-754B-BFC7-4BD4AFA42078}" type="presOf" srcId="{AF8EFD58-2B4A-2F4B-B551-E84298339174}" destId="{31668C39-79AE-4F4D-AC45-B21BC683FAF8}" srcOrd="0" destOrd="0" presId="urn:microsoft.com/office/officeart/2005/8/layout/default#1"/>
    <dgm:cxn modelId="{6DA0423D-BF1C-C143-99FE-4C1B5CFD952D}" type="presOf" srcId="{53EA863A-9A12-5345-A7B4-41F142C11A59}" destId="{A8EF9BF5-07EF-D947-B70B-C7EA5305BEFA}" srcOrd="0" destOrd="0" presId="urn:microsoft.com/office/officeart/2005/8/layout/default#1"/>
    <dgm:cxn modelId="{1C144551-87E8-6547-9C9C-B8B77F0831CF}" srcId="{AF8EFD58-2B4A-2F4B-B551-E84298339174}" destId="{928AD744-157D-E94E-B095-E601CE97A5A3}" srcOrd="5" destOrd="0" parTransId="{C66B4347-A438-9849-9F21-9AF8DDCDE86E}" sibTransId="{220049E9-DE7B-784C-B96A-47DC41C1A038}"/>
    <dgm:cxn modelId="{DB05F151-82CD-C946-9E9E-B70DD229842A}" type="presOf" srcId="{79CCEBD5-1525-BF4D-9B5B-5145DF6B84C6}" destId="{0D58249A-4E40-1B44-99B6-6CAA253B63A3}" srcOrd="0" destOrd="0" presId="urn:microsoft.com/office/officeart/2005/8/layout/default#1"/>
    <dgm:cxn modelId="{FA46A558-10FE-1D42-9AD5-6097FE40A5C9}" srcId="{AF8EFD58-2B4A-2F4B-B551-E84298339174}" destId="{53EA863A-9A12-5345-A7B4-41F142C11A59}" srcOrd="3" destOrd="0" parTransId="{85494B0F-46CA-9F4B-868B-1A208FB10A61}" sibTransId="{5F142419-ADFB-674A-9AFA-F4F27E097CB6}"/>
    <dgm:cxn modelId="{4179B55B-81B5-A042-AF94-FAEEEDD19DE4}" srcId="{AF8EFD58-2B4A-2F4B-B551-E84298339174}" destId="{549DE0B8-3E98-B847-9CEB-B10F82BEB76A}" srcOrd="2" destOrd="0" parTransId="{71C5865B-DDF0-D740-8AA5-2FC784848674}" sibTransId="{7C978B95-98F5-C54A-868F-F28B77950426}"/>
    <dgm:cxn modelId="{F104AC68-A2BB-4A41-AA40-02A1451AA324}" srcId="{AF8EFD58-2B4A-2F4B-B551-E84298339174}" destId="{C32EBEB8-E3AB-C14E-B90C-34DB3033112E}" srcOrd="0" destOrd="0" parTransId="{64908273-DA6B-1748-A85E-2ECFA32B701E}" sibTransId="{3F3CE065-5DA3-424A-9E78-0F576C35CCB3}"/>
    <dgm:cxn modelId="{E6E13271-81A1-164F-A11C-FA5EA00D1BE3}" type="presOf" srcId="{928AD744-157D-E94E-B095-E601CE97A5A3}" destId="{3426345E-057A-6040-BCE4-4E2D273B03E9}" srcOrd="0" destOrd="0" presId="urn:microsoft.com/office/officeart/2005/8/layout/default#1"/>
    <dgm:cxn modelId="{B50CB48C-16D4-1A41-ADC0-0DBABE526440}" srcId="{AF8EFD58-2B4A-2F4B-B551-E84298339174}" destId="{01BF75B1-71C8-DA43-868C-76BAAE4BB9EF}" srcOrd="1" destOrd="0" parTransId="{5551AA00-276B-2A4C-B8D2-A5F7B58849B7}" sibTransId="{5489F686-E363-F54A-A0D7-F95FE47A9A41}"/>
    <dgm:cxn modelId="{D36F428D-85E8-1942-9456-4F8CCF8BD937}" type="presOf" srcId="{549DE0B8-3E98-B847-9CEB-B10F82BEB76A}" destId="{7E8ABEFA-53D2-0548-AA1D-BF04AA37B17F}" srcOrd="0" destOrd="0" presId="urn:microsoft.com/office/officeart/2005/8/layout/default#1"/>
    <dgm:cxn modelId="{A3955098-4723-7F40-81E6-4275CA6C2ACB}" srcId="{AF8EFD58-2B4A-2F4B-B551-E84298339174}" destId="{79CCEBD5-1525-BF4D-9B5B-5145DF6B84C6}" srcOrd="4" destOrd="0" parTransId="{AB922F4A-A4AA-F54C-A3F0-3203D7438640}" sibTransId="{AD584795-167E-424B-BE7B-ED9B1F4E8179}"/>
    <dgm:cxn modelId="{EBDC22DD-F658-BB40-BE39-7829BCE25631}" type="presOf" srcId="{01BF75B1-71C8-DA43-868C-76BAAE4BB9EF}" destId="{D0204C12-850A-E34F-8FFC-72FCBD638AF0}" srcOrd="0" destOrd="0" presId="urn:microsoft.com/office/officeart/2005/8/layout/default#1"/>
    <dgm:cxn modelId="{86166B56-CDB4-E945-BC3C-A234EEA9B536}" type="presParOf" srcId="{31668C39-79AE-4F4D-AC45-B21BC683FAF8}" destId="{3B3B6509-4730-E04A-B5E4-58CE34986C01}" srcOrd="0" destOrd="0" presId="urn:microsoft.com/office/officeart/2005/8/layout/default#1"/>
    <dgm:cxn modelId="{4BC70C36-C67B-8944-8172-02870BA8D6C9}" type="presParOf" srcId="{31668C39-79AE-4F4D-AC45-B21BC683FAF8}" destId="{F32C89A3-73DB-894D-AF4D-9628547661ED}" srcOrd="1" destOrd="0" presId="urn:microsoft.com/office/officeart/2005/8/layout/default#1"/>
    <dgm:cxn modelId="{15F8AAC9-F87F-174A-9D49-28AC29E11933}" type="presParOf" srcId="{31668C39-79AE-4F4D-AC45-B21BC683FAF8}" destId="{D0204C12-850A-E34F-8FFC-72FCBD638AF0}" srcOrd="2" destOrd="0" presId="urn:microsoft.com/office/officeart/2005/8/layout/default#1"/>
    <dgm:cxn modelId="{CA0B3A1A-F68D-AC44-9C7A-D2964BB789E5}" type="presParOf" srcId="{31668C39-79AE-4F4D-AC45-B21BC683FAF8}" destId="{F8C09329-DCAF-8C40-89AF-550E562ED3D4}" srcOrd="3" destOrd="0" presId="urn:microsoft.com/office/officeart/2005/8/layout/default#1"/>
    <dgm:cxn modelId="{0F7889BF-0BEC-0446-8F25-3301789E9096}" type="presParOf" srcId="{31668C39-79AE-4F4D-AC45-B21BC683FAF8}" destId="{7E8ABEFA-53D2-0548-AA1D-BF04AA37B17F}" srcOrd="4" destOrd="0" presId="urn:microsoft.com/office/officeart/2005/8/layout/default#1"/>
    <dgm:cxn modelId="{89C04231-C6F1-6041-B18B-C2A899E2277F}" type="presParOf" srcId="{31668C39-79AE-4F4D-AC45-B21BC683FAF8}" destId="{C60EB75F-7880-3741-8712-916581B5FC5C}" srcOrd="5" destOrd="0" presId="urn:microsoft.com/office/officeart/2005/8/layout/default#1"/>
    <dgm:cxn modelId="{FC69602C-8409-284B-84BD-B2550F223B96}" type="presParOf" srcId="{31668C39-79AE-4F4D-AC45-B21BC683FAF8}" destId="{A8EF9BF5-07EF-D947-B70B-C7EA5305BEFA}" srcOrd="6" destOrd="0" presId="urn:microsoft.com/office/officeart/2005/8/layout/default#1"/>
    <dgm:cxn modelId="{0D1A7D8E-EEED-F544-A019-EDB40F64A079}" type="presParOf" srcId="{31668C39-79AE-4F4D-AC45-B21BC683FAF8}" destId="{8729E92D-1754-4047-9AAD-BA68594775D9}" srcOrd="7" destOrd="0" presId="urn:microsoft.com/office/officeart/2005/8/layout/default#1"/>
    <dgm:cxn modelId="{2FFBCB49-7EAE-5B46-A95F-7362B64296A4}" type="presParOf" srcId="{31668C39-79AE-4F4D-AC45-B21BC683FAF8}" destId="{0D58249A-4E40-1B44-99B6-6CAA253B63A3}" srcOrd="8" destOrd="0" presId="urn:microsoft.com/office/officeart/2005/8/layout/default#1"/>
    <dgm:cxn modelId="{2454900F-D59C-0447-B904-33A25C4B3B10}" type="presParOf" srcId="{31668C39-79AE-4F4D-AC45-B21BC683FAF8}" destId="{D1BCDC48-3A9E-0243-B178-C961F7891431}" srcOrd="9" destOrd="0" presId="urn:microsoft.com/office/officeart/2005/8/layout/default#1"/>
    <dgm:cxn modelId="{0C62B196-05F4-D546-A671-7BA33D906E61}" type="presParOf" srcId="{31668C39-79AE-4F4D-AC45-B21BC683FAF8}" destId="{3426345E-057A-6040-BCE4-4E2D273B03E9}" srcOrd="10" destOrd="0" presId="urn:microsoft.com/office/officeart/2005/8/layout/defaul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2B5712-939C-3C4B-A1A8-C0E74D59908A}" type="doc">
      <dgm:prSet loTypeId="urn:microsoft.com/office/officeart/2005/8/layout/default#2" loCatId="list" qsTypeId="urn:microsoft.com/office/officeart/2005/8/quickstyle/simple2" qsCatId="simple" csTypeId="urn:microsoft.com/office/officeart/2005/8/colors/colorful5" csCatId="colorful" phldr="1"/>
      <dgm:spPr/>
      <dgm:t>
        <a:bodyPr/>
        <a:lstStyle/>
        <a:p>
          <a:endParaRPr lang="en-US"/>
        </a:p>
      </dgm:t>
    </dgm:pt>
    <dgm:pt modelId="{21F91813-6459-6249-A1E7-CAE1AE73FD54}">
      <dgm:prSet/>
      <dgm:spPr/>
      <dgm:t>
        <a:bodyPr/>
        <a:lstStyle/>
        <a:p>
          <a:pPr algn="just"/>
          <a:r>
            <a:rPr lang="en-US" dirty="0"/>
            <a:t>A group of cats is called a clowder, a male cat is called a tom, a female cat is called a molly or queen while young cats are called kittens.</a:t>
          </a:r>
        </a:p>
      </dgm:t>
    </dgm:pt>
    <dgm:pt modelId="{AFA948CE-90C1-E249-86D3-5297D38A2E61}" type="parTrans" cxnId="{FB4EF8F1-D491-CD4A-BC91-E8D687FFB475}">
      <dgm:prSet/>
      <dgm:spPr/>
      <dgm:t>
        <a:bodyPr/>
        <a:lstStyle/>
        <a:p>
          <a:endParaRPr lang="en-US"/>
        </a:p>
      </dgm:t>
    </dgm:pt>
    <dgm:pt modelId="{2B0A66D6-2E89-8D4F-9AB6-AAF9D48787EE}" type="sibTrans" cxnId="{FB4EF8F1-D491-CD4A-BC91-E8D687FFB475}">
      <dgm:prSet/>
      <dgm:spPr/>
      <dgm:t>
        <a:bodyPr/>
        <a:lstStyle/>
        <a:p>
          <a:endParaRPr lang="en-US"/>
        </a:p>
      </dgm:t>
    </dgm:pt>
    <dgm:pt modelId="{EC1E9FFC-F309-9748-BEBD-710E891AB1D0}">
      <dgm:prSet/>
      <dgm:spPr/>
      <dgm:t>
        <a:bodyPr/>
        <a:lstStyle/>
        <a:p>
          <a:pPr algn="just"/>
          <a:r>
            <a:rPr lang="en-US" dirty="0"/>
            <a:t>Cats can be lethal hunters and very sneaky, when they walk their back paws step almost exactly in the same place as the front paws did beforehand, this keeps noise to a minimum and limits visible tracks.</a:t>
          </a:r>
        </a:p>
      </dgm:t>
    </dgm:pt>
    <dgm:pt modelId="{9F50C45B-3FFE-C74E-9BA2-93DC6D3CC7AF}" type="parTrans" cxnId="{793B7342-C63E-884B-9045-95E62CAF4457}">
      <dgm:prSet/>
      <dgm:spPr/>
      <dgm:t>
        <a:bodyPr/>
        <a:lstStyle/>
        <a:p>
          <a:endParaRPr lang="en-US"/>
        </a:p>
      </dgm:t>
    </dgm:pt>
    <dgm:pt modelId="{0095937F-10EA-E742-B5DE-5ADDE259EAD6}" type="sibTrans" cxnId="{793B7342-C63E-884B-9045-95E62CAF4457}">
      <dgm:prSet/>
      <dgm:spPr/>
      <dgm:t>
        <a:bodyPr/>
        <a:lstStyle/>
        <a:p>
          <a:endParaRPr lang="en-US"/>
        </a:p>
      </dgm:t>
    </dgm:pt>
    <dgm:pt modelId="{5A44B7BC-4E84-8541-BB73-CF2498A03A08}">
      <dgm:prSet/>
      <dgm:spPr/>
      <dgm:t>
        <a:bodyPr/>
        <a:lstStyle/>
        <a:p>
          <a:pPr algn="just"/>
          <a:r>
            <a:rPr lang="en-US" dirty="0"/>
            <a:t>Cats have powerful night vision, allowing them to see at light levels six times lower than what a human needs in order to see.</a:t>
          </a:r>
        </a:p>
      </dgm:t>
    </dgm:pt>
    <dgm:pt modelId="{75EF1485-81E2-F44F-BC91-06279F1C8DE4}" type="parTrans" cxnId="{34D9F897-8F22-B046-B90F-B00F22AA7FE3}">
      <dgm:prSet/>
      <dgm:spPr/>
      <dgm:t>
        <a:bodyPr/>
        <a:lstStyle/>
        <a:p>
          <a:endParaRPr lang="en-US"/>
        </a:p>
      </dgm:t>
    </dgm:pt>
    <dgm:pt modelId="{664FFF14-B1C0-EB45-ADF1-A04B87C76D40}" type="sibTrans" cxnId="{34D9F897-8F22-B046-B90F-B00F22AA7FE3}">
      <dgm:prSet/>
      <dgm:spPr/>
      <dgm:t>
        <a:bodyPr/>
        <a:lstStyle/>
        <a:p>
          <a:endParaRPr lang="en-US"/>
        </a:p>
      </dgm:t>
    </dgm:pt>
    <dgm:pt modelId="{314E321A-7256-3D47-AAC5-940C22B03705}">
      <dgm:prSet/>
      <dgm:spPr/>
      <dgm:t>
        <a:bodyPr/>
        <a:lstStyle/>
        <a:p>
          <a:pPr algn="just"/>
          <a:r>
            <a:rPr lang="en-US" dirty="0"/>
            <a:t>Cats conserve energy by sleeping for an average of 13 to14 hours a day.</a:t>
          </a:r>
        </a:p>
      </dgm:t>
    </dgm:pt>
    <dgm:pt modelId="{F5DDFE1F-AA20-BB46-AF08-CE7B135BE10C}" type="parTrans" cxnId="{37F9CB85-AFCA-6B4B-9447-DDB657087B85}">
      <dgm:prSet/>
      <dgm:spPr/>
      <dgm:t>
        <a:bodyPr/>
        <a:lstStyle/>
        <a:p>
          <a:endParaRPr lang="en-US"/>
        </a:p>
      </dgm:t>
    </dgm:pt>
    <dgm:pt modelId="{C0CC84DE-44BC-5041-8438-98FB3C9B170D}" type="sibTrans" cxnId="{37F9CB85-AFCA-6B4B-9447-DDB657087B85}">
      <dgm:prSet/>
      <dgm:spPr/>
      <dgm:t>
        <a:bodyPr/>
        <a:lstStyle/>
        <a:p>
          <a:endParaRPr lang="en-US"/>
        </a:p>
      </dgm:t>
    </dgm:pt>
    <dgm:pt modelId="{A0EB634D-5679-3041-B30E-BF31045138F0}" type="pres">
      <dgm:prSet presAssocID="{8D2B5712-939C-3C4B-A1A8-C0E74D59908A}" presName="diagram" presStyleCnt="0">
        <dgm:presLayoutVars>
          <dgm:dir/>
          <dgm:resizeHandles val="exact"/>
        </dgm:presLayoutVars>
      </dgm:prSet>
      <dgm:spPr/>
    </dgm:pt>
    <dgm:pt modelId="{6697E33A-5B9F-5843-A218-1FAD4353F2FF}" type="pres">
      <dgm:prSet presAssocID="{21F91813-6459-6249-A1E7-CAE1AE73FD54}" presName="node" presStyleLbl="node1" presStyleIdx="0" presStyleCnt="4" custScaleY="153664">
        <dgm:presLayoutVars>
          <dgm:bulletEnabled val="1"/>
        </dgm:presLayoutVars>
      </dgm:prSet>
      <dgm:spPr/>
    </dgm:pt>
    <dgm:pt modelId="{4791C278-3263-654E-AB6C-F2C8DFE08D7A}" type="pres">
      <dgm:prSet presAssocID="{2B0A66D6-2E89-8D4F-9AB6-AAF9D48787EE}" presName="sibTrans" presStyleCnt="0"/>
      <dgm:spPr/>
    </dgm:pt>
    <dgm:pt modelId="{DF3C5929-0FA5-0A41-9170-AECF727D5EA9}" type="pres">
      <dgm:prSet presAssocID="{EC1E9FFC-F309-9748-BEBD-710E891AB1D0}" presName="node" presStyleLbl="node1" presStyleIdx="1" presStyleCnt="4" custScaleY="153664">
        <dgm:presLayoutVars>
          <dgm:bulletEnabled val="1"/>
        </dgm:presLayoutVars>
      </dgm:prSet>
      <dgm:spPr/>
    </dgm:pt>
    <dgm:pt modelId="{BF341754-1819-1E47-8A19-1808BBFD2BEB}" type="pres">
      <dgm:prSet presAssocID="{0095937F-10EA-E742-B5DE-5ADDE259EAD6}" presName="sibTrans" presStyleCnt="0"/>
      <dgm:spPr/>
    </dgm:pt>
    <dgm:pt modelId="{8832C6FF-08C2-634C-AD5B-8B450CCF9B23}" type="pres">
      <dgm:prSet presAssocID="{5A44B7BC-4E84-8541-BB73-CF2498A03A08}" presName="node" presStyleLbl="node1" presStyleIdx="2" presStyleCnt="4" custScaleY="117619">
        <dgm:presLayoutVars>
          <dgm:bulletEnabled val="1"/>
        </dgm:presLayoutVars>
      </dgm:prSet>
      <dgm:spPr/>
    </dgm:pt>
    <dgm:pt modelId="{1E283824-E23C-5149-8F5A-FBA1F403B67B}" type="pres">
      <dgm:prSet presAssocID="{664FFF14-B1C0-EB45-ADF1-A04B87C76D40}" presName="sibTrans" presStyleCnt="0"/>
      <dgm:spPr/>
    </dgm:pt>
    <dgm:pt modelId="{B7F93534-89C6-8343-A101-360AF0213495}" type="pres">
      <dgm:prSet presAssocID="{314E321A-7256-3D47-AAC5-940C22B03705}" presName="node" presStyleLbl="node1" presStyleIdx="3" presStyleCnt="4" custScaleY="121111">
        <dgm:presLayoutVars>
          <dgm:bulletEnabled val="1"/>
        </dgm:presLayoutVars>
      </dgm:prSet>
      <dgm:spPr/>
    </dgm:pt>
  </dgm:ptLst>
  <dgm:cxnLst>
    <dgm:cxn modelId="{5E49D621-4E75-6D48-AB99-52A45609CAB3}" type="presOf" srcId="{314E321A-7256-3D47-AAC5-940C22B03705}" destId="{B7F93534-89C6-8343-A101-360AF0213495}" srcOrd="0" destOrd="0" presId="urn:microsoft.com/office/officeart/2005/8/layout/default#2"/>
    <dgm:cxn modelId="{1B770A33-0159-7A4B-BB59-042C89A7D2E4}" type="presOf" srcId="{5A44B7BC-4E84-8541-BB73-CF2498A03A08}" destId="{8832C6FF-08C2-634C-AD5B-8B450CCF9B23}" srcOrd="0" destOrd="0" presId="urn:microsoft.com/office/officeart/2005/8/layout/default#2"/>
    <dgm:cxn modelId="{F36AA234-2239-9E45-A2AB-4285210F7E27}" type="presOf" srcId="{EC1E9FFC-F309-9748-BEBD-710E891AB1D0}" destId="{DF3C5929-0FA5-0A41-9170-AECF727D5EA9}" srcOrd="0" destOrd="0" presId="urn:microsoft.com/office/officeart/2005/8/layout/default#2"/>
    <dgm:cxn modelId="{630A0635-A83C-5F43-9815-4EF0E8A5A6F6}" type="presOf" srcId="{8D2B5712-939C-3C4B-A1A8-C0E74D59908A}" destId="{A0EB634D-5679-3041-B30E-BF31045138F0}" srcOrd="0" destOrd="0" presId="urn:microsoft.com/office/officeart/2005/8/layout/default#2"/>
    <dgm:cxn modelId="{793B7342-C63E-884B-9045-95E62CAF4457}" srcId="{8D2B5712-939C-3C4B-A1A8-C0E74D59908A}" destId="{EC1E9FFC-F309-9748-BEBD-710E891AB1D0}" srcOrd="1" destOrd="0" parTransId="{9F50C45B-3FFE-C74E-9BA2-93DC6D3CC7AF}" sibTransId="{0095937F-10EA-E742-B5DE-5ADDE259EAD6}"/>
    <dgm:cxn modelId="{487BA374-FE4B-D44A-BFCE-A004C55ADD19}" type="presOf" srcId="{21F91813-6459-6249-A1E7-CAE1AE73FD54}" destId="{6697E33A-5B9F-5843-A218-1FAD4353F2FF}" srcOrd="0" destOrd="0" presId="urn:microsoft.com/office/officeart/2005/8/layout/default#2"/>
    <dgm:cxn modelId="{37F9CB85-AFCA-6B4B-9447-DDB657087B85}" srcId="{8D2B5712-939C-3C4B-A1A8-C0E74D59908A}" destId="{314E321A-7256-3D47-AAC5-940C22B03705}" srcOrd="3" destOrd="0" parTransId="{F5DDFE1F-AA20-BB46-AF08-CE7B135BE10C}" sibTransId="{C0CC84DE-44BC-5041-8438-98FB3C9B170D}"/>
    <dgm:cxn modelId="{34D9F897-8F22-B046-B90F-B00F22AA7FE3}" srcId="{8D2B5712-939C-3C4B-A1A8-C0E74D59908A}" destId="{5A44B7BC-4E84-8541-BB73-CF2498A03A08}" srcOrd="2" destOrd="0" parTransId="{75EF1485-81E2-F44F-BC91-06279F1C8DE4}" sibTransId="{664FFF14-B1C0-EB45-ADF1-A04B87C76D40}"/>
    <dgm:cxn modelId="{FB4EF8F1-D491-CD4A-BC91-E8D687FFB475}" srcId="{8D2B5712-939C-3C4B-A1A8-C0E74D59908A}" destId="{21F91813-6459-6249-A1E7-CAE1AE73FD54}" srcOrd="0" destOrd="0" parTransId="{AFA948CE-90C1-E249-86D3-5297D38A2E61}" sibTransId="{2B0A66D6-2E89-8D4F-9AB6-AAF9D48787EE}"/>
    <dgm:cxn modelId="{C6302FD3-7A7E-DB47-BC37-7F8FA8DE52E9}" type="presParOf" srcId="{A0EB634D-5679-3041-B30E-BF31045138F0}" destId="{6697E33A-5B9F-5843-A218-1FAD4353F2FF}" srcOrd="0" destOrd="0" presId="urn:microsoft.com/office/officeart/2005/8/layout/default#2"/>
    <dgm:cxn modelId="{B846CA05-6B68-2E44-A1A1-CB96484C265C}" type="presParOf" srcId="{A0EB634D-5679-3041-B30E-BF31045138F0}" destId="{4791C278-3263-654E-AB6C-F2C8DFE08D7A}" srcOrd="1" destOrd="0" presId="urn:microsoft.com/office/officeart/2005/8/layout/default#2"/>
    <dgm:cxn modelId="{938640DF-B04A-0749-B36E-47292C3E1B85}" type="presParOf" srcId="{A0EB634D-5679-3041-B30E-BF31045138F0}" destId="{DF3C5929-0FA5-0A41-9170-AECF727D5EA9}" srcOrd="2" destOrd="0" presId="urn:microsoft.com/office/officeart/2005/8/layout/default#2"/>
    <dgm:cxn modelId="{2CF3C77C-001B-8041-91BB-74D5DF5A4CA2}" type="presParOf" srcId="{A0EB634D-5679-3041-B30E-BF31045138F0}" destId="{BF341754-1819-1E47-8A19-1808BBFD2BEB}" srcOrd="3" destOrd="0" presId="urn:microsoft.com/office/officeart/2005/8/layout/default#2"/>
    <dgm:cxn modelId="{C7F04F87-58FB-E040-BCBF-FF9B80912E87}" type="presParOf" srcId="{A0EB634D-5679-3041-B30E-BF31045138F0}" destId="{8832C6FF-08C2-634C-AD5B-8B450CCF9B23}" srcOrd="4" destOrd="0" presId="urn:microsoft.com/office/officeart/2005/8/layout/default#2"/>
    <dgm:cxn modelId="{377ECA06-8519-0B49-B6A5-3E379854ADA9}" type="presParOf" srcId="{A0EB634D-5679-3041-B30E-BF31045138F0}" destId="{1E283824-E23C-5149-8F5A-FBA1F403B67B}" srcOrd="5" destOrd="0" presId="urn:microsoft.com/office/officeart/2005/8/layout/default#2"/>
    <dgm:cxn modelId="{B012B4C6-5E00-014B-A8EC-AAEC0510952A}" type="presParOf" srcId="{A0EB634D-5679-3041-B30E-BF31045138F0}" destId="{B7F93534-89C6-8343-A101-360AF0213495}" srcOrd="6" destOrd="0" presId="urn:microsoft.com/office/officeart/2005/8/layout/defaul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B6509-4730-E04A-B5E4-58CE34986C01}">
      <dsp:nvSpPr>
        <dsp:cNvPr id="0" name=""/>
        <dsp:cNvSpPr/>
      </dsp:nvSpPr>
      <dsp:spPr>
        <a:xfrm>
          <a:off x="828599" y="252198"/>
          <a:ext cx="2208202" cy="164125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There are two types of elephant, the Asian elephant and the African elephant</a:t>
          </a:r>
          <a:endParaRPr lang="en-US" sz="1300" kern="1200" dirty="0"/>
        </a:p>
      </dsp:txBody>
      <dsp:txXfrm>
        <a:off x="828599" y="252198"/>
        <a:ext cx="2208202" cy="1641256"/>
      </dsp:txXfrm>
    </dsp:sp>
    <dsp:sp modelId="{D0204C12-850A-E34F-8FFC-72FCBD638AF0}">
      <dsp:nvSpPr>
        <dsp:cNvPr id="0" name=""/>
        <dsp:cNvSpPr/>
      </dsp:nvSpPr>
      <dsp:spPr>
        <a:xfrm>
          <a:off x="7759927" y="1424975"/>
          <a:ext cx="2428058" cy="12233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The elephant’s trunk is able to sense the size, shape and temperature of an object. An elephant uses its trunk to lift food and suck up water then pour it into its mouth.</a:t>
          </a:r>
          <a:endParaRPr lang="en-US" sz="1300" kern="1200" dirty="0"/>
        </a:p>
      </dsp:txBody>
      <dsp:txXfrm>
        <a:off x="7759927" y="1424975"/>
        <a:ext cx="2428058" cy="1223374"/>
      </dsp:txXfrm>
    </dsp:sp>
    <dsp:sp modelId="{7E8ABEFA-53D2-0548-AA1D-BF04AA37B17F}">
      <dsp:nvSpPr>
        <dsp:cNvPr id="0" name=""/>
        <dsp:cNvSpPr/>
      </dsp:nvSpPr>
      <dsp:spPr>
        <a:xfrm>
          <a:off x="3936982" y="178435"/>
          <a:ext cx="3564627" cy="1788781"/>
        </a:xfrm>
        <a:prstGeom prst="rect">
          <a:avLst/>
        </a:prstGeom>
        <a:solidFill>
          <a:schemeClr val="accent1">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Elephants are the largest land-living mammal in the world.</a:t>
          </a:r>
          <a:endParaRPr lang="en-US" sz="1300" kern="1200" dirty="0"/>
        </a:p>
      </dsp:txBody>
      <dsp:txXfrm>
        <a:off x="3936982" y="178435"/>
        <a:ext cx="3564627" cy="1788781"/>
      </dsp:txXfrm>
    </dsp:sp>
    <dsp:sp modelId="{A8EF9BF5-07EF-D947-B70B-C7EA5305BEFA}">
      <dsp:nvSpPr>
        <dsp:cNvPr id="0" name=""/>
        <dsp:cNvSpPr/>
      </dsp:nvSpPr>
      <dsp:spPr>
        <a:xfrm>
          <a:off x="93003" y="2141146"/>
          <a:ext cx="3248455" cy="19490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An elephant’s trunk can grow to be about 2 meters long and can weigh up to 140 kg. Some scientists believe that an elephant’s trunk is made up of 100,000 muscles, but no bones.</a:t>
          </a:r>
          <a:endParaRPr lang="en-US" sz="1300" kern="1200" dirty="0"/>
        </a:p>
      </dsp:txBody>
      <dsp:txXfrm>
        <a:off x="93003" y="2141146"/>
        <a:ext cx="3248455" cy="1949073"/>
      </dsp:txXfrm>
    </dsp:sp>
    <dsp:sp modelId="{0D58249A-4E40-1B44-99B6-6CAA253B63A3}">
      <dsp:nvSpPr>
        <dsp:cNvPr id="0" name=""/>
        <dsp:cNvSpPr/>
      </dsp:nvSpPr>
      <dsp:spPr>
        <a:xfrm>
          <a:off x="3599548" y="2532451"/>
          <a:ext cx="3248455" cy="12275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Elephants are the largest land-living mammal in the world.</a:t>
          </a:r>
          <a:endParaRPr lang="en-US" sz="1300" kern="1200"/>
        </a:p>
      </dsp:txBody>
      <dsp:txXfrm>
        <a:off x="3599548" y="2532451"/>
        <a:ext cx="3248455" cy="1227506"/>
      </dsp:txXfrm>
    </dsp:sp>
    <dsp:sp modelId="{3426345E-057A-6040-BCE4-4E2D273B03E9}">
      <dsp:nvSpPr>
        <dsp:cNvPr id="0" name=""/>
        <dsp:cNvSpPr/>
      </dsp:nvSpPr>
      <dsp:spPr>
        <a:xfrm>
          <a:off x="7146602" y="2791610"/>
          <a:ext cx="3248455" cy="19490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a:t>Elephants have large, thin ears. Their ears are made up of a complex network of blood vessels which help regulate their temperature. Blood is circulated through their ears to cool them down in hot climates.</a:t>
          </a:r>
          <a:endParaRPr lang="en-US" sz="1300" kern="1200"/>
        </a:p>
      </dsp:txBody>
      <dsp:txXfrm>
        <a:off x="7146602" y="2791610"/>
        <a:ext cx="3248455" cy="1949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7E33A-5B9F-5843-A218-1FAD4353F2FF}">
      <dsp:nvSpPr>
        <dsp:cNvPr id="0" name=""/>
        <dsp:cNvSpPr/>
      </dsp:nvSpPr>
      <dsp:spPr>
        <a:xfrm>
          <a:off x="697" y="341171"/>
          <a:ext cx="2719727" cy="250754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A group of cats is called a clowder, a male cat is called a tom, a female cat is called a molly or queen while young cats are called kittens.</a:t>
          </a:r>
        </a:p>
      </dsp:txBody>
      <dsp:txXfrm>
        <a:off x="697" y="341171"/>
        <a:ext cx="2719727" cy="2507545"/>
      </dsp:txXfrm>
    </dsp:sp>
    <dsp:sp modelId="{DF3C5929-0FA5-0A41-9170-AECF727D5EA9}">
      <dsp:nvSpPr>
        <dsp:cNvPr id="0" name=""/>
        <dsp:cNvSpPr/>
      </dsp:nvSpPr>
      <dsp:spPr>
        <a:xfrm>
          <a:off x="2992397" y="341171"/>
          <a:ext cx="2719727" cy="2507545"/>
        </a:xfrm>
        <a:prstGeom prst="rect">
          <a:avLst/>
        </a:prstGeom>
        <a:solidFill>
          <a:schemeClr val="accent5">
            <a:hueOff val="-2252848"/>
            <a:satOff val="-5806"/>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Cats can be lethal hunters and very sneaky, when they walk their back paws step almost exactly in the same place as the front paws did beforehand, this keeps noise to a minimum and limits visible tracks.</a:t>
          </a:r>
        </a:p>
      </dsp:txBody>
      <dsp:txXfrm>
        <a:off x="2992397" y="341171"/>
        <a:ext cx="2719727" cy="2507545"/>
      </dsp:txXfrm>
    </dsp:sp>
    <dsp:sp modelId="{8832C6FF-08C2-634C-AD5B-8B450CCF9B23}">
      <dsp:nvSpPr>
        <dsp:cNvPr id="0" name=""/>
        <dsp:cNvSpPr/>
      </dsp:nvSpPr>
      <dsp:spPr>
        <a:xfrm>
          <a:off x="697" y="3149181"/>
          <a:ext cx="2719727" cy="1919349"/>
        </a:xfrm>
        <a:prstGeom prst="rect">
          <a:avLst/>
        </a:prstGeom>
        <a:solidFill>
          <a:schemeClr val="accent5">
            <a:hueOff val="-4505695"/>
            <a:satOff val="-11613"/>
            <a:lumOff val="-784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Cats have powerful night vision, allowing them to see at light levels six times lower than what a human needs in order to see.</a:t>
          </a:r>
        </a:p>
      </dsp:txBody>
      <dsp:txXfrm>
        <a:off x="697" y="3149181"/>
        <a:ext cx="2719727" cy="1919349"/>
      </dsp:txXfrm>
    </dsp:sp>
    <dsp:sp modelId="{B7F93534-89C6-8343-A101-360AF0213495}">
      <dsp:nvSpPr>
        <dsp:cNvPr id="0" name=""/>
        <dsp:cNvSpPr/>
      </dsp:nvSpPr>
      <dsp:spPr>
        <a:xfrm>
          <a:off x="2992397" y="3120689"/>
          <a:ext cx="2719727" cy="1976333"/>
        </a:xfrm>
        <a:prstGeom prst="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kern="1200" dirty="0"/>
            <a:t>Cats conserve energy by sleeping for an average of 13 to14 hours a day.</a:t>
          </a:r>
        </a:p>
      </dsp:txBody>
      <dsp:txXfrm>
        <a:off x="2992397" y="3120689"/>
        <a:ext cx="2719727" cy="19763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371-915E-A442-8F0B-F8D25BA54B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2E9DF9-9DAC-744C-88CE-E1CFA34C05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D87EE8-D6A3-5A4D-AE66-5D1D882800CB}"/>
              </a:ext>
            </a:extLst>
          </p:cNvPr>
          <p:cNvSpPr>
            <a:spLocks noGrp="1"/>
          </p:cNvSpPr>
          <p:nvPr>
            <p:ph type="dt" sz="half" idx="10"/>
          </p:nvPr>
        </p:nvSpPr>
        <p:spPr/>
        <p:txBody>
          <a:bodyPr/>
          <a:lstStyle/>
          <a:p>
            <a:fld id="{E2F1AB61-BD07-E244-936B-377C4EA6E291}" type="datetimeFigureOut">
              <a:rPr lang="en-US" smtClean="0"/>
              <a:pPr/>
              <a:t>2/19/20</a:t>
            </a:fld>
            <a:endParaRPr lang="en-US"/>
          </a:p>
        </p:txBody>
      </p:sp>
      <p:sp>
        <p:nvSpPr>
          <p:cNvPr id="5" name="Footer Placeholder 4">
            <a:extLst>
              <a:ext uri="{FF2B5EF4-FFF2-40B4-BE49-F238E27FC236}">
                <a16:creationId xmlns:a16="http://schemas.microsoft.com/office/drawing/2014/main" id="{6F2A283B-931F-8042-A821-7232F5FB2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1B3A48-FD10-4B41-B4BB-56F10EC7D555}"/>
              </a:ext>
            </a:extLst>
          </p:cNvPr>
          <p:cNvSpPr>
            <a:spLocks noGrp="1"/>
          </p:cNvSpPr>
          <p:nvPr>
            <p:ph type="sldNum" sz="quarter" idx="12"/>
          </p:nvPr>
        </p:nvSpPr>
        <p:spPr/>
        <p:txBody>
          <a:bodyPr/>
          <a:lstStyle/>
          <a:p>
            <a:fld id="{EC4228AD-8C6F-6647-A4E5-320FCDF45F6C}" type="slidenum">
              <a:rPr lang="en-US" smtClean="0"/>
              <a:pPr/>
              <a:t>‹#›</a:t>
            </a:fld>
            <a:endParaRPr lang="en-US"/>
          </a:p>
        </p:txBody>
      </p:sp>
    </p:spTree>
    <p:extLst>
      <p:ext uri="{BB962C8B-B14F-4D97-AF65-F5344CB8AC3E}">
        <p14:creationId xmlns:p14="http://schemas.microsoft.com/office/powerpoint/2010/main" val="4148780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80EBB-3A56-4642-840A-81494DF844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115171-9046-2B48-B0F4-C6AD682D80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5A9E2-C7D7-8847-A37D-87C54D65DD9D}"/>
              </a:ext>
            </a:extLst>
          </p:cNvPr>
          <p:cNvSpPr>
            <a:spLocks noGrp="1"/>
          </p:cNvSpPr>
          <p:nvPr>
            <p:ph type="dt" sz="half" idx="10"/>
          </p:nvPr>
        </p:nvSpPr>
        <p:spPr/>
        <p:txBody>
          <a:bodyPr/>
          <a:lstStyle/>
          <a:p>
            <a:fld id="{E2F1AB61-BD07-E244-936B-377C4EA6E291}" type="datetimeFigureOut">
              <a:rPr lang="en-US" smtClean="0"/>
              <a:pPr/>
              <a:t>2/19/20</a:t>
            </a:fld>
            <a:endParaRPr lang="en-US"/>
          </a:p>
        </p:txBody>
      </p:sp>
      <p:sp>
        <p:nvSpPr>
          <p:cNvPr id="5" name="Footer Placeholder 4">
            <a:extLst>
              <a:ext uri="{FF2B5EF4-FFF2-40B4-BE49-F238E27FC236}">
                <a16:creationId xmlns:a16="http://schemas.microsoft.com/office/drawing/2014/main" id="{62027DE6-B116-2040-A678-CFDF0A8BC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BB65A-8974-E243-B7BE-855D1BB27AF9}"/>
              </a:ext>
            </a:extLst>
          </p:cNvPr>
          <p:cNvSpPr>
            <a:spLocks noGrp="1"/>
          </p:cNvSpPr>
          <p:nvPr>
            <p:ph type="sldNum" sz="quarter" idx="12"/>
          </p:nvPr>
        </p:nvSpPr>
        <p:spPr/>
        <p:txBody>
          <a:bodyPr/>
          <a:lstStyle/>
          <a:p>
            <a:fld id="{EC4228AD-8C6F-6647-A4E5-320FCDF45F6C}" type="slidenum">
              <a:rPr lang="en-US" smtClean="0"/>
              <a:pPr/>
              <a:t>‹#›</a:t>
            </a:fld>
            <a:endParaRPr lang="en-US"/>
          </a:p>
        </p:txBody>
      </p:sp>
    </p:spTree>
    <p:extLst>
      <p:ext uri="{BB962C8B-B14F-4D97-AF65-F5344CB8AC3E}">
        <p14:creationId xmlns:p14="http://schemas.microsoft.com/office/powerpoint/2010/main" val="2474250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AB8E7-C59A-9449-8811-150E4AFC47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C5E670-4452-6A49-82C9-556FC643E9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5650E7-2CB6-0749-B9AE-68D69C4AE8ED}"/>
              </a:ext>
            </a:extLst>
          </p:cNvPr>
          <p:cNvSpPr>
            <a:spLocks noGrp="1"/>
          </p:cNvSpPr>
          <p:nvPr>
            <p:ph type="dt" sz="half" idx="10"/>
          </p:nvPr>
        </p:nvSpPr>
        <p:spPr/>
        <p:txBody>
          <a:bodyPr/>
          <a:lstStyle/>
          <a:p>
            <a:fld id="{E2F1AB61-BD07-E244-936B-377C4EA6E291}" type="datetimeFigureOut">
              <a:rPr lang="en-US" smtClean="0"/>
              <a:pPr/>
              <a:t>2/19/20</a:t>
            </a:fld>
            <a:endParaRPr lang="en-US"/>
          </a:p>
        </p:txBody>
      </p:sp>
      <p:sp>
        <p:nvSpPr>
          <p:cNvPr id="5" name="Footer Placeholder 4">
            <a:extLst>
              <a:ext uri="{FF2B5EF4-FFF2-40B4-BE49-F238E27FC236}">
                <a16:creationId xmlns:a16="http://schemas.microsoft.com/office/drawing/2014/main" id="{C52B1454-0A8E-CB49-BA64-83CBCA681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AA218-2224-904B-B44D-423CC04C0BB9}"/>
              </a:ext>
            </a:extLst>
          </p:cNvPr>
          <p:cNvSpPr>
            <a:spLocks noGrp="1"/>
          </p:cNvSpPr>
          <p:nvPr>
            <p:ph type="sldNum" sz="quarter" idx="12"/>
          </p:nvPr>
        </p:nvSpPr>
        <p:spPr/>
        <p:txBody>
          <a:bodyPr/>
          <a:lstStyle/>
          <a:p>
            <a:fld id="{EC4228AD-8C6F-6647-A4E5-320FCDF45F6C}" type="slidenum">
              <a:rPr lang="en-US" smtClean="0"/>
              <a:pPr/>
              <a:t>‹#›</a:t>
            </a:fld>
            <a:endParaRPr lang="en-US"/>
          </a:p>
        </p:txBody>
      </p:sp>
    </p:spTree>
    <p:extLst>
      <p:ext uri="{BB962C8B-B14F-4D97-AF65-F5344CB8AC3E}">
        <p14:creationId xmlns:p14="http://schemas.microsoft.com/office/powerpoint/2010/main" val="3441098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E07C-DCF4-E741-A4A9-4F3CA1E3C8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3BD300-D07E-3241-B764-123E11D31F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D6A92-CE3E-F949-B8EA-9568ABF576BF}"/>
              </a:ext>
            </a:extLst>
          </p:cNvPr>
          <p:cNvSpPr>
            <a:spLocks noGrp="1"/>
          </p:cNvSpPr>
          <p:nvPr>
            <p:ph type="dt" sz="half" idx="10"/>
          </p:nvPr>
        </p:nvSpPr>
        <p:spPr/>
        <p:txBody>
          <a:bodyPr/>
          <a:lstStyle/>
          <a:p>
            <a:fld id="{E2F1AB61-BD07-E244-936B-377C4EA6E291}" type="datetimeFigureOut">
              <a:rPr lang="en-US" smtClean="0"/>
              <a:pPr/>
              <a:t>2/19/20</a:t>
            </a:fld>
            <a:endParaRPr lang="en-US"/>
          </a:p>
        </p:txBody>
      </p:sp>
      <p:sp>
        <p:nvSpPr>
          <p:cNvPr id="5" name="Footer Placeholder 4">
            <a:extLst>
              <a:ext uri="{FF2B5EF4-FFF2-40B4-BE49-F238E27FC236}">
                <a16:creationId xmlns:a16="http://schemas.microsoft.com/office/drawing/2014/main" id="{6EA8E20E-F35E-864B-8FB1-6EC3476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256944-24B6-E143-8CFE-C68A2F554DFE}"/>
              </a:ext>
            </a:extLst>
          </p:cNvPr>
          <p:cNvSpPr>
            <a:spLocks noGrp="1"/>
          </p:cNvSpPr>
          <p:nvPr>
            <p:ph type="sldNum" sz="quarter" idx="12"/>
          </p:nvPr>
        </p:nvSpPr>
        <p:spPr/>
        <p:txBody>
          <a:bodyPr/>
          <a:lstStyle/>
          <a:p>
            <a:fld id="{EC4228AD-8C6F-6647-A4E5-320FCDF45F6C}" type="slidenum">
              <a:rPr lang="en-US" smtClean="0"/>
              <a:pPr/>
              <a:t>‹#›</a:t>
            </a:fld>
            <a:endParaRPr lang="en-US"/>
          </a:p>
        </p:txBody>
      </p:sp>
    </p:spTree>
    <p:extLst>
      <p:ext uri="{BB962C8B-B14F-4D97-AF65-F5344CB8AC3E}">
        <p14:creationId xmlns:p14="http://schemas.microsoft.com/office/powerpoint/2010/main" val="3090591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839F2-A728-4C4B-9FFB-D188401130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7BCDB3-2DD1-E74E-BBCB-8878508918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2F2B8C-5058-8C47-A0A6-37347D0E0B7B}"/>
              </a:ext>
            </a:extLst>
          </p:cNvPr>
          <p:cNvSpPr>
            <a:spLocks noGrp="1"/>
          </p:cNvSpPr>
          <p:nvPr>
            <p:ph type="dt" sz="half" idx="10"/>
          </p:nvPr>
        </p:nvSpPr>
        <p:spPr/>
        <p:txBody>
          <a:bodyPr/>
          <a:lstStyle/>
          <a:p>
            <a:fld id="{E2F1AB61-BD07-E244-936B-377C4EA6E291}" type="datetimeFigureOut">
              <a:rPr lang="en-US" smtClean="0"/>
              <a:pPr/>
              <a:t>2/19/20</a:t>
            </a:fld>
            <a:endParaRPr lang="en-US"/>
          </a:p>
        </p:txBody>
      </p:sp>
      <p:sp>
        <p:nvSpPr>
          <p:cNvPr id="5" name="Footer Placeholder 4">
            <a:extLst>
              <a:ext uri="{FF2B5EF4-FFF2-40B4-BE49-F238E27FC236}">
                <a16:creationId xmlns:a16="http://schemas.microsoft.com/office/drawing/2014/main" id="{F443673F-BC61-0945-AB9B-3D7E4E593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55124-3716-2941-98EE-8F01E9A75A83}"/>
              </a:ext>
            </a:extLst>
          </p:cNvPr>
          <p:cNvSpPr>
            <a:spLocks noGrp="1"/>
          </p:cNvSpPr>
          <p:nvPr>
            <p:ph type="sldNum" sz="quarter" idx="12"/>
          </p:nvPr>
        </p:nvSpPr>
        <p:spPr/>
        <p:txBody>
          <a:bodyPr/>
          <a:lstStyle/>
          <a:p>
            <a:fld id="{EC4228AD-8C6F-6647-A4E5-320FCDF45F6C}" type="slidenum">
              <a:rPr lang="en-US" smtClean="0"/>
              <a:pPr/>
              <a:t>‹#›</a:t>
            </a:fld>
            <a:endParaRPr lang="en-US"/>
          </a:p>
        </p:txBody>
      </p:sp>
    </p:spTree>
    <p:extLst>
      <p:ext uri="{BB962C8B-B14F-4D97-AF65-F5344CB8AC3E}">
        <p14:creationId xmlns:p14="http://schemas.microsoft.com/office/powerpoint/2010/main" val="350864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2BF3-9FD0-4640-85F7-05711FE507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7EE53A-CBD1-E845-ACD2-FCAF19E4A9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E11677-5FDF-D047-BE35-67867720F2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AE3840-FAC6-2845-BAE2-A340AD349BB0}"/>
              </a:ext>
            </a:extLst>
          </p:cNvPr>
          <p:cNvSpPr>
            <a:spLocks noGrp="1"/>
          </p:cNvSpPr>
          <p:nvPr>
            <p:ph type="dt" sz="half" idx="10"/>
          </p:nvPr>
        </p:nvSpPr>
        <p:spPr/>
        <p:txBody>
          <a:bodyPr/>
          <a:lstStyle/>
          <a:p>
            <a:fld id="{E2F1AB61-BD07-E244-936B-377C4EA6E291}" type="datetimeFigureOut">
              <a:rPr lang="en-US" smtClean="0"/>
              <a:pPr/>
              <a:t>2/19/20</a:t>
            </a:fld>
            <a:endParaRPr lang="en-US"/>
          </a:p>
        </p:txBody>
      </p:sp>
      <p:sp>
        <p:nvSpPr>
          <p:cNvPr id="6" name="Footer Placeholder 5">
            <a:extLst>
              <a:ext uri="{FF2B5EF4-FFF2-40B4-BE49-F238E27FC236}">
                <a16:creationId xmlns:a16="http://schemas.microsoft.com/office/drawing/2014/main" id="{3A5CF8B8-1F76-7E4B-8D16-1F540F20A2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7F93F-19AB-3645-9675-7B8232AE422C}"/>
              </a:ext>
            </a:extLst>
          </p:cNvPr>
          <p:cNvSpPr>
            <a:spLocks noGrp="1"/>
          </p:cNvSpPr>
          <p:nvPr>
            <p:ph type="sldNum" sz="quarter" idx="12"/>
          </p:nvPr>
        </p:nvSpPr>
        <p:spPr/>
        <p:txBody>
          <a:bodyPr/>
          <a:lstStyle/>
          <a:p>
            <a:fld id="{EC4228AD-8C6F-6647-A4E5-320FCDF45F6C}" type="slidenum">
              <a:rPr lang="en-US" smtClean="0"/>
              <a:pPr/>
              <a:t>‹#›</a:t>
            </a:fld>
            <a:endParaRPr lang="en-US"/>
          </a:p>
        </p:txBody>
      </p:sp>
    </p:spTree>
    <p:extLst>
      <p:ext uri="{BB962C8B-B14F-4D97-AF65-F5344CB8AC3E}">
        <p14:creationId xmlns:p14="http://schemas.microsoft.com/office/powerpoint/2010/main" val="181606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D004-7F2F-0341-988A-02C7257E73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E15BC1-9584-C24F-B6F3-FBD963DEBF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D061A6-8DCD-8045-9D61-AA18A3F986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E2FF73-C990-604E-9D88-06E374B650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E44103-F236-CC4D-B190-E7A9D60D8C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020624-9757-5745-8AEA-63892515D61E}"/>
              </a:ext>
            </a:extLst>
          </p:cNvPr>
          <p:cNvSpPr>
            <a:spLocks noGrp="1"/>
          </p:cNvSpPr>
          <p:nvPr>
            <p:ph type="dt" sz="half" idx="10"/>
          </p:nvPr>
        </p:nvSpPr>
        <p:spPr/>
        <p:txBody>
          <a:bodyPr/>
          <a:lstStyle/>
          <a:p>
            <a:fld id="{E2F1AB61-BD07-E244-936B-377C4EA6E291}" type="datetimeFigureOut">
              <a:rPr lang="en-US" smtClean="0"/>
              <a:pPr/>
              <a:t>2/19/20</a:t>
            </a:fld>
            <a:endParaRPr lang="en-US"/>
          </a:p>
        </p:txBody>
      </p:sp>
      <p:sp>
        <p:nvSpPr>
          <p:cNvPr id="8" name="Footer Placeholder 7">
            <a:extLst>
              <a:ext uri="{FF2B5EF4-FFF2-40B4-BE49-F238E27FC236}">
                <a16:creationId xmlns:a16="http://schemas.microsoft.com/office/drawing/2014/main" id="{EB5227AD-4274-5444-91E6-7A19A07AE5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7288E0-71D0-2645-B808-EDB515062E27}"/>
              </a:ext>
            </a:extLst>
          </p:cNvPr>
          <p:cNvSpPr>
            <a:spLocks noGrp="1"/>
          </p:cNvSpPr>
          <p:nvPr>
            <p:ph type="sldNum" sz="quarter" idx="12"/>
          </p:nvPr>
        </p:nvSpPr>
        <p:spPr/>
        <p:txBody>
          <a:bodyPr/>
          <a:lstStyle/>
          <a:p>
            <a:fld id="{EC4228AD-8C6F-6647-A4E5-320FCDF45F6C}" type="slidenum">
              <a:rPr lang="en-US" smtClean="0"/>
              <a:pPr/>
              <a:t>‹#›</a:t>
            </a:fld>
            <a:endParaRPr lang="en-US"/>
          </a:p>
        </p:txBody>
      </p:sp>
    </p:spTree>
    <p:extLst>
      <p:ext uri="{BB962C8B-B14F-4D97-AF65-F5344CB8AC3E}">
        <p14:creationId xmlns:p14="http://schemas.microsoft.com/office/powerpoint/2010/main" val="344367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660D-FA8E-9842-8693-02DE88695E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D4E315-6806-E745-AFD7-31A1013E8DEE}"/>
              </a:ext>
            </a:extLst>
          </p:cNvPr>
          <p:cNvSpPr>
            <a:spLocks noGrp="1"/>
          </p:cNvSpPr>
          <p:nvPr>
            <p:ph type="dt" sz="half" idx="10"/>
          </p:nvPr>
        </p:nvSpPr>
        <p:spPr/>
        <p:txBody>
          <a:bodyPr/>
          <a:lstStyle/>
          <a:p>
            <a:fld id="{E2F1AB61-BD07-E244-936B-377C4EA6E291}" type="datetimeFigureOut">
              <a:rPr lang="en-US" smtClean="0"/>
              <a:pPr/>
              <a:t>2/19/20</a:t>
            </a:fld>
            <a:endParaRPr lang="en-US"/>
          </a:p>
        </p:txBody>
      </p:sp>
      <p:sp>
        <p:nvSpPr>
          <p:cNvPr id="4" name="Footer Placeholder 3">
            <a:extLst>
              <a:ext uri="{FF2B5EF4-FFF2-40B4-BE49-F238E27FC236}">
                <a16:creationId xmlns:a16="http://schemas.microsoft.com/office/drawing/2014/main" id="{F69C3C5B-AF74-2B45-BB84-DEDB4B6559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896D02-8AF5-0146-9095-0474BD78A855}"/>
              </a:ext>
            </a:extLst>
          </p:cNvPr>
          <p:cNvSpPr>
            <a:spLocks noGrp="1"/>
          </p:cNvSpPr>
          <p:nvPr>
            <p:ph type="sldNum" sz="quarter" idx="12"/>
          </p:nvPr>
        </p:nvSpPr>
        <p:spPr/>
        <p:txBody>
          <a:bodyPr/>
          <a:lstStyle/>
          <a:p>
            <a:fld id="{EC4228AD-8C6F-6647-A4E5-320FCDF45F6C}" type="slidenum">
              <a:rPr lang="en-US" smtClean="0"/>
              <a:pPr/>
              <a:t>‹#›</a:t>
            </a:fld>
            <a:endParaRPr lang="en-US"/>
          </a:p>
        </p:txBody>
      </p:sp>
    </p:spTree>
    <p:extLst>
      <p:ext uri="{BB962C8B-B14F-4D97-AF65-F5344CB8AC3E}">
        <p14:creationId xmlns:p14="http://schemas.microsoft.com/office/powerpoint/2010/main" val="1022053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F7B7AF-C69E-DB41-8BCA-C2C8F16C0A68}"/>
              </a:ext>
            </a:extLst>
          </p:cNvPr>
          <p:cNvSpPr>
            <a:spLocks noGrp="1"/>
          </p:cNvSpPr>
          <p:nvPr>
            <p:ph type="dt" sz="half" idx="10"/>
          </p:nvPr>
        </p:nvSpPr>
        <p:spPr/>
        <p:txBody>
          <a:bodyPr/>
          <a:lstStyle/>
          <a:p>
            <a:fld id="{E2F1AB61-BD07-E244-936B-377C4EA6E291}" type="datetimeFigureOut">
              <a:rPr lang="en-US" smtClean="0"/>
              <a:pPr/>
              <a:t>2/19/20</a:t>
            </a:fld>
            <a:endParaRPr lang="en-US"/>
          </a:p>
        </p:txBody>
      </p:sp>
      <p:sp>
        <p:nvSpPr>
          <p:cNvPr id="3" name="Footer Placeholder 2">
            <a:extLst>
              <a:ext uri="{FF2B5EF4-FFF2-40B4-BE49-F238E27FC236}">
                <a16:creationId xmlns:a16="http://schemas.microsoft.com/office/drawing/2014/main" id="{9FA8AC0D-8C98-A64F-BB98-22A80C0BC3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6F9286-9E10-8443-AABE-C3878B463BC5}"/>
              </a:ext>
            </a:extLst>
          </p:cNvPr>
          <p:cNvSpPr>
            <a:spLocks noGrp="1"/>
          </p:cNvSpPr>
          <p:nvPr>
            <p:ph type="sldNum" sz="quarter" idx="12"/>
          </p:nvPr>
        </p:nvSpPr>
        <p:spPr/>
        <p:txBody>
          <a:bodyPr/>
          <a:lstStyle/>
          <a:p>
            <a:fld id="{EC4228AD-8C6F-6647-A4E5-320FCDF45F6C}" type="slidenum">
              <a:rPr lang="en-US" smtClean="0"/>
              <a:pPr/>
              <a:t>‹#›</a:t>
            </a:fld>
            <a:endParaRPr lang="en-US"/>
          </a:p>
        </p:txBody>
      </p:sp>
    </p:spTree>
    <p:extLst>
      <p:ext uri="{BB962C8B-B14F-4D97-AF65-F5344CB8AC3E}">
        <p14:creationId xmlns:p14="http://schemas.microsoft.com/office/powerpoint/2010/main" val="3994239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C931-110D-9644-A3A5-BFE4FA42F6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B02020-1239-AC4E-93F4-FEC61842A5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6156F9-F589-1440-92B7-D5AECD269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3393DE-05AE-7640-886D-791E8811D117}"/>
              </a:ext>
            </a:extLst>
          </p:cNvPr>
          <p:cNvSpPr>
            <a:spLocks noGrp="1"/>
          </p:cNvSpPr>
          <p:nvPr>
            <p:ph type="dt" sz="half" idx="10"/>
          </p:nvPr>
        </p:nvSpPr>
        <p:spPr/>
        <p:txBody>
          <a:bodyPr/>
          <a:lstStyle/>
          <a:p>
            <a:fld id="{E2F1AB61-BD07-E244-936B-377C4EA6E291}" type="datetimeFigureOut">
              <a:rPr lang="en-US" smtClean="0"/>
              <a:pPr/>
              <a:t>2/19/20</a:t>
            </a:fld>
            <a:endParaRPr lang="en-US"/>
          </a:p>
        </p:txBody>
      </p:sp>
      <p:sp>
        <p:nvSpPr>
          <p:cNvPr id="6" name="Footer Placeholder 5">
            <a:extLst>
              <a:ext uri="{FF2B5EF4-FFF2-40B4-BE49-F238E27FC236}">
                <a16:creationId xmlns:a16="http://schemas.microsoft.com/office/drawing/2014/main" id="{95224A22-CC62-DE46-A91E-E20E6234D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E7990-1C84-9448-A91F-013F4D6C99C7}"/>
              </a:ext>
            </a:extLst>
          </p:cNvPr>
          <p:cNvSpPr>
            <a:spLocks noGrp="1"/>
          </p:cNvSpPr>
          <p:nvPr>
            <p:ph type="sldNum" sz="quarter" idx="12"/>
          </p:nvPr>
        </p:nvSpPr>
        <p:spPr/>
        <p:txBody>
          <a:bodyPr/>
          <a:lstStyle/>
          <a:p>
            <a:fld id="{EC4228AD-8C6F-6647-A4E5-320FCDF45F6C}" type="slidenum">
              <a:rPr lang="en-US" smtClean="0"/>
              <a:pPr/>
              <a:t>‹#›</a:t>
            </a:fld>
            <a:endParaRPr lang="en-US"/>
          </a:p>
        </p:txBody>
      </p:sp>
    </p:spTree>
    <p:extLst>
      <p:ext uri="{BB962C8B-B14F-4D97-AF65-F5344CB8AC3E}">
        <p14:creationId xmlns:p14="http://schemas.microsoft.com/office/powerpoint/2010/main" val="24035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2595A-8F74-6340-BE9F-48AC415BE8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E8A2C-8FC1-8C43-8608-355DED832B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1F7847-758D-254C-9A30-F1B75026C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B864F-8F4E-EF49-8D68-D1132C832A57}"/>
              </a:ext>
            </a:extLst>
          </p:cNvPr>
          <p:cNvSpPr>
            <a:spLocks noGrp="1"/>
          </p:cNvSpPr>
          <p:nvPr>
            <p:ph type="dt" sz="half" idx="10"/>
          </p:nvPr>
        </p:nvSpPr>
        <p:spPr/>
        <p:txBody>
          <a:bodyPr/>
          <a:lstStyle/>
          <a:p>
            <a:fld id="{E2F1AB61-BD07-E244-936B-377C4EA6E291}" type="datetimeFigureOut">
              <a:rPr lang="en-US" smtClean="0"/>
              <a:pPr/>
              <a:t>2/19/20</a:t>
            </a:fld>
            <a:endParaRPr lang="en-US"/>
          </a:p>
        </p:txBody>
      </p:sp>
      <p:sp>
        <p:nvSpPr>
          <p:cNvPr id="6" name="Footer Placeholder 5">
            <a:extLst>
              <a:ext uri="{FF2B5EF4-FFF2-40B4-BE49-F238E27FC236}">
                <a16:creationId xmlns:a16="http://schemas.microsoft.com/office/drawing/2014/main" id="{B9EF15DB-C021-2A48-A7FE-A65680EA34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53BCC-5867-FB46-A011-FFE0C08D5A3E}"/>
              </a:ext>
            </a:extLst>
          </p:cNvPr>
          <p:cNvSpPr>
            <a:spLocks noGrp="1"/>
          </p:cNvSpPr>
          <p:nvPr>
            <p:ph type="sldNum" sz="quarter" idx="12"/>
          </p:nvPr>
        </p:nvSpPr>
        <p:spPr/>
        <p:txBody>
          <a:bodyPr/>
          <a:lstStyle/>
          <a:p>
            <a:fld id="{EC4228AD-8C6F-6647-A4E5-320FCDF45F6C}" type="slidenum">
              <a:rPr lang="en-US" smtClean="0"/>
              <a:pPr/>
              <a:t>‹#›</a:t>
            </a:fld>
            <a:endParaRPr lang="en-US"/>
          </a:p>
        </p:txBody>
      </p:sp>
    </p:spTree>
    <p:extLst>
      <p:ext uri="{BB962C8B-B14F-4D97-AF65-F5344CB8AC3E}">
        <p14:creationId xmlns:p14="http://schemas.microsoft.com/office/powerpoint/2010/main" val="397045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CE28E-8691-EA42-A762-1A05CD4D95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F60497-847D-4849-9E7C-6ADEF71905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E3353-6403-104C-BC22-9BA28B1530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F1AB61-BD07-E244-936B-377C4EA6E291}" type="datetimeFigureOut">
              <a:rPr lang="en-US" smtClean="0"/>
              <a:pPr/>
              <a:t>2/19/20</a:t>
            </a:fld>
            <a:endParaRPr lang="en-US"/>
          </a:p>
        </p:txBody>
      </p:sp>
      <p:sp>
        <p:nvSpPr>
          <p:cNvPr id="5" name="Footer Placeholder 4">
            <a:extLst>
              <a:ext uri="{FF2B5EF4-FFF2-40B4-BE49-F238E27FC236}">
                <a16:creationId xmlns:a16="http://schemas.microsoft.com/office/drawing/2014/main" id="{051AC551-2128-854D-B3A2-A4F8E0DD8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071D2A-01A1-9349-94B9-F5DC2E3313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228AD-8C6F-6647-A4E5-320FCDF45F6C}" type="slidenum">
              <a:rPr lang="en-US" smtClean="0"/>
              <a:pPr/>
              <a:t>‹#›</a:t>
            </a:fld>
            <a:endParaRPr lang="en-US"/>
          </a:p>
        </p:txBody>
      </p:sp>
    </p:spTree>
    <p:extLst>
      <p:ext uri="{BB962C8B-B14F-4D97-AF65-F5344CB8AC3E}">
        <p14:creationId xmlns:p14="http://schemas.microsoft.com/office/powerpoint/2010/main" val="341646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7tjf8HWiR3Y&amp;list=PLTZM4MrZKfW_XJht-K7a9_egIsFqze0nQ" TargetMode="External"/><Relationship Id="rId2" Type="http://schemas.openxmlformats.org/officeDocument/2006/relationships/hyperlink" Target="https://www.youtube.com/watch?v=qjY31x0m3d8&amp;t=199s" TargetMode="External"/><Relationship Id="rId1" Type="http://schemas.openxmlformats.org/officeDocument/2006/relationships/slideLayout" Target="../slideLayouts/slideLayout2.xml"/><Relationship Id="rId5" Type="http://schemas.openxmlformats.org/officeDocument/2006/relationships/hyperlink" Target="https://www.youtube.com/watch?v=RzkJkEKV8Yk" TargetMode="External"/><Relationship Id="rId4" Type="http://schemas.openxmlformats.org/officeDocument/2006/relationships/hyperlink" Target="https://www.youtube.com/watch?v=zA_19bHxEY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yuD34tEpRFw" TargetMode="External"/><Relationship Id="rId2" Type="http://schemas.openxmlformats.org/officeDocument/2006/relationships/hyperlink" Target="https://www.youtube.com/watch?v=Kj4524AAZdE" TargetMode="External"/><Relationship Id="rId1" Type="http://schemas.openxmlformats.org/officeDocument/2006/relationships/slideLayout" Target="../slideLayouts/slideLayout2.xml"/><Relationship Id="rId4" Type="http://schemas.openxmlformats.org/officeDocument/2006/relationships/hyperlink" Target="https://www.youtube.com/watch?v=6368Y-OfU9U"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jMW_0Ro6b5c" TargetMode="External"/><Relationship Id="rId2" Type="http://schemas.openxmlformats.org/officeDocument/2006/relationships/hyperlink" Target="https://www.youtube.com/watch?v=xX_-mM6Lx9I" TargetMode="External"/><Relationship Id="rId1" Type="http://schemas.openxmlformats.org/officeDocument/2006/relationships/slideLayout" Target="../slideLayouts/slideLayout2.xml"/><Relationship Id="rId4" Type="http://schemas.openxmlformats.org/officeDocument/2006/relationships/hyperlink" Target="https://www.youtube.com/watch?v=osChE163jJQ"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5tC8OOxOFEk" TargetMode="External"/><Relationship Id="rId2" Type="http://schemas.openxmlformats.org/officeDocument/2006/relationships/hyperlink" Target="https://www.youtube.com/watch?v=QIhO9IaLAg8" TargetMode="External"/><Relationship Id="rId1" Type="http://schemas.openxmlformats.org/officeDocument/2006/relationships/slideLayout" Target="../slideLayouts/slideLayout2.xml"/><Relationship Id="rId4" Type="http://schemas.openxmlformats.org/officeDocument/2006/relationships/hyperlink" Target="https://www.youtube.com/watch?v=GncYOf29uc4"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UwVNkfCov1k" TargetMode="External"/><Relationship Id="rId2" Type="http://schemas.openxmlformats.org/officeDocument/2006/relationships/hyperlink" Target="https://www.youtube.com/watch?v=R7WPEYGr1Vs&amp;t=4s" TargetMode="External"/><Relationship Id="rId1" Type="http://schemas.openxmlformats.org/officeDocument/2006/relationships/slideLayout" Target="../slideLayouts/slideLayout2.xml"/><Relationship Id="rId4" Type="http://schemas.openxmlformats.org/officeDocument/2006/relationships/hyperlink" Target="https://www.youtube.com/watch?v=kxLcwIMYmr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Wchru8alhaE" TargetMode="External"/><Relationship Id="rId2" Type="http://schemas.openxmlformats.org/officeDocument/2006/relationships/hyperlink" Target="https://www.youtube.com/watch?v=x49BtB5dOwg" TargetMode="External"/><Relationship Id="rId1" Type="http://schemas.openxmlformats.org/officeDocument/2006/relationships/slideLayout" Target="../slideLayouts/slideLayout2.xml"/><Relationship Id="rId4" Type="http://schemas.openxmlformats.org/officeDocument/2006/relationships/hyperlink" Target="https://www.youtube.com/watch?v=yXCeuSiTOu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7ej_UbREGns" TargetMode="External"/><Relationship Id="rId2" Type="http://schemas.openxmlformats.org/officeDocument/2006/relationships/hyperlink" Target="https://www.youtube.com/watch?v=jI-HeXhsUIg" TargetMode="External"/><Relationship Id="rId1" Type="http://schemas.openxmlformats.org/officeDocument/2006/relationships/slideLayout" Target="../slideLayouts/slideLayout2.xml"/><Relationship Id="rId4" Type="http://schemas.openxmlformats.org/officeDocument/2006/relationships/hyperlink" Target="https://www.youtube.com/watch?v=mJeNghZXtM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9.jpeg"/><Relationship Id="rId4" Type="http://schemas.openxmlformats.org/officeDocument/2006/relationships/diagramData" Target="../diagrams/data1.xml"/><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1.jpeg"/><Relationship Id="rId7" Type="http://schemas.openxmlformats.org/officeDocument/2006/relationships/diagramQuickStyle" Target="../diagrams/quickStyle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2.jpe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hyperlink" Target="http://www.sciencekids.co.nz/sciencefacts/animals/crab.html" TargetMode="External"/><Relationship Id="rId2" Type="http://schemas.openxmlformats.org/officeDocument/2006/relationships/hyperlink" Target="http://www.sciencekids.co.nz/sciencefacts/animals/parrot.html" TargetMode="Externa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hyperlink" Target="http://www.sciencekids.co.nz/sciencefacts/animals/lizard.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FAB5-9581-FE43-AD3D-225495BD9674}"/>
              </a:ext>
            </a:extLst>
          </p:cNvPr>
          <p:cNvSpPr>
            <a:spLocks noGrp="1"/>
          </p:cNvSpPr>
          <p:nvPr>
            <p:ph type="ctrTitle"/>
          </p:nvPr>
        </p:nvSpPr>
        <p:spPr>
          <a:noFill/>
        </p:spPr>
        <p:txBody>
          <a:bodyPr>
            <a:normAutofit/>
          </a:bodyPr>
          <a:lstStyle/>
          <a:p>
            <a:r>
              <a:rPr lang="en-US" sz="16600" dirty="0"/>
              <a:t>Fun Facts</a:t>
            </a:r>
          </a:p>
        </p:txBody>
      </p:sp>
      <p:pic>
        <p:nvPicPr>
          <p:cNvPr id="5" name="Picture 4" descr="A picture containing room&#10;&#10;Description automatically generated">
            <a:extLst>
              <a:ext uri="{FF2B5EF4-FFF2-40B4-BE49-F238E27FC236}">
                <a16:creationId xmlns:a16="http://schemas.microsoft.com/office/drawing/2014/main" id="{4F118973-8EE9-4A46-AAE3-F528B88451EF}"/>
              </a:ext>
            </a:extLst>
          </p:cNvPr>
          <p:cNvPicPr>
            <a:picLocks noChangeAspect="1"/>
          </p:cNvPicPr>
          <p:nvPr/>
        </p:nvPicPr>
        <p:blipFill>
          <a:blip r:embed="rId2"/>
          <a:stretch>
            <a:fillRect/>
          </a:stretch>
        </p:blipFill>
        <p:spPr>
          <a:xfrm>
            <a:off x="4545772" y="3510114"/>
            <a:ext cx="2831635" cy="2894560"/>
          </a:xfrm>
          <a:prstGeom prst="rect">
            <a:avLst/>
          </a:prstGeom>
        </p:spPr>
      </p:pic>
      <p:pic>
        <p:nvPicPr>
          <p:cNvPr id="7" name="Picture 6" descr="A close up of a logo&#10;&#10;Description automatically generated">
            <a:extLst>
              <a:ext uri="{FF2B5EF4-FFF2-40B4-BE49-F238E27FC236}">
                <a16:creationId xmlns:a16="http://schemas.microsoft.com/office/drawing/2014/main" id="{B8403280-9EDB-7E44-B35E-CD24D6E55017}"/>
              </a:ext>
            </a:extLst>
          </p:cNvPr>
          <p:cNvPicPr>
            <a:picLocks noChangeAspect="1"/>
          </p:cNvPicPr>
          <p:nvPr/>
        </p:nvPicPr>
        <p:blipFill>
          <a:blip r:embed="rId3"/>
          <a:stretch>
            <a:fillRect/>
          </a:stretch>
        </p:blipFill>
        <p:spPr>
          <a:xfrm>
            <a:off x="6255044" y="100631"/>
            <a:ext cx="1122363" cy="1122363"/>
          </a:xfrm>
          <a:prstGeom prst="rect">
            <a:avLst/>
          </a:prstGeom>
        </p:spPr>
      </p:pic>
      <p:pic>
        <p:nvPicPr>
          <p:cNvPr id="9" name="Picture 8" descr="A picture containing toy, clock&#10;&#10;Description automatically generated">
            <a:extLst>
              <a:ext uri="{FF2B5EF4-FFF2-40B4-BE49-F238E27FC236}">
                <a16:creationId xmlns:a16="http://schemas.microsoft.com/office/drawing/2014/main" id="{742FE170-C2B0-A748-9554-0C2F26E7EEBE}"/>
              </a:ext>
            </a:extLst>
          </p:cNvPr>
          <p:cNvPicPr>
            <a:picLocks noChangeAspect="1"/>
          </p:cNvPicPr>
          <p:nvPr/>
        </p:nvPicPr>
        <p:blipFill>
          <a:blip r:embed="rId4"/>
          <a:stretch>
            <a:fillRect/>
          </a:stretch>
        </p:blipFill>
        <p:spPr>
          <a:xfrm>
            <a:off x="10182386" y="330915"/>
            <a:ext cx="1610642" cy="1613227"/>
          </a:xfrm>
          <a:prstGeom prst="rect">
            <a:avLst/>
          </a:prstGeom>
        </p:spPr>
      </p:pic>
      <p:pic>
        <p:nvPicPr>
          <p:cNvPr id="11" name="Picture 10" descr="A close up of a logo&#10;&#10;Description automatically generated">
            <a:extLst>
              <a:ext uri="{FF2B5EF4-FFF2-40B4-BE49-F238E27FC236}">
                <a16:creationId xmlns:a16="http://schemas.microsoft.com/office/drawing/2014/main" id="{27B09D11-626E-1C46-9371-AF9426F336F3}"/>
              </a:ext>
            </a:extLst>
          </p:cNvPr>
          <p:cNvPicPr>
            <a:picLocks noChangeAspect="1"/>
          </p:cNvPicPr>
          <p:nvPr/>
        </p:nvPicPr>
        <p:blipFill>
          <a:blip r:embed="rId5"/>
          <a:stretch>
            <a:fillRect/>
          </a:stretch>
        </p:blipFill>
        <p:spPr>
          <a:xfrm>
            <a:off x="146821" y="3843580"/>
            <a:ext cx="2561094" cy="2561094"/>
          </a:xfrm>
          <a:prstGeom prst="rect">
            <a:avLst/>
          </a:prstGeom>
        </p:spPr>
      </p:pic>
      <p:pic>
        <p:nvPicPr>
          <p:cNvPr id="13" name="Picture 12" descr="A picture containing toy&#10;&#10;Description automatically generated">
            <a:extLst>
              <a:ext uri="{FF2B5EF4-FFF2-40B4-BE49-F238E27FC236}">
                <a16:creationId xmlns:a16="http://schemas.microsoft.com/office/drawing/2014/main" id="{0308B66F-FE77-D841-9F88-A4883D901E56}"/>
              </a:ext>
            </a:extLst>
          </p:cNvPr>
          <p:cNvPicPr>
            <a:picLocks noChangeAspect="1"/>
          </p:cNvPicPr>
          <p:nvPr/>
        </p:nvPicPr>
        <p:blipFill>
          <a:blip r:embed="rId6"/>
          <a:stretch>
            <a:fillRect/>
          </a:stretch>
        </p:blipFill>
        <p:spPr>
          <a:xfrm>
            <a:off x="8990352" y="3217825"/>
            <a:ext cx="1677648" cy="1811859"/>
          </a:xfrm>
          <a:prstGeom prst="rect">
            <a:avLst/>
          </a:prstGeom>
        </p:spPr>
      </p:pic>
      <p:pic>
        <p:nvPicPr>
          <p:cNvPr id="15" name="Picture 14" descr="A drawing of a cartoon character&#10;&#10;Description automatically generated">
            <a:extLst>
              <a:ext uri="{FF2B5EF4-FFF2-40B4-BE49-F238E27FC236}">
                <a16:creationId xmlns:a16="http://schemas.microsoft.com/office/drawing/2014/main" id="{9AA85CBF-5868-544E-BA00-E697002C3EF5}"/>
              </a:ext>
            </a:extLst>
          </p:cNvPr>
          <p:cNvPicPr>
            <a:picLocks noChangeAspect="1"/>
          </p:cNvPicPr>
          <p:nvPr/>
        </p:nvPicPr>
        <p:blipFill>
          <a:blip r:embed="rId7"/>
          <a:stretch>
            <a:fillRect/>
          </a:stretch>
        </p:blipFill>
        <p:spPr>
          <a:xfrm>
            <a:off x="394103" y="453325"/>
            <a:ext cx="1610642" cy="2278887"/>
          </a:xfrm>
          <a:prstGeom prst="rect">
            <a:avLst/>
          </a:prstGeom>
        </p:spPr>
      </p:pic>
    </p:spTree>
    <p:extLst>
      <p:ext uri="{BB962C8B-B14F-4D97-AF65-F5344CB8AC3E}">
        <p14:creationId xmlns:p14="http://schemas.microsoft.com/office/powerpoint/2010/main" val="245666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4B10-2D62-3943-9445-BDF62F8CBE49}"/>
              </a:ext>
            </a:extLst>
          </p:cNvPr>
          <p:cNvSpPr>
            <a:spLocks noGrp="1"/>
          </p:cNvSpPr>
          <p:nvPr>
            <p:ph type="title"/>
          </p:nvPr>
        </p:nvSpPr>
        <p:spPr>
          <a:xfrm>
            <a:off x="838200" y="18255"/>
            <a:ext cx="10515600" cy="1325563"/>
          </a:xfrm>
        </p:spPr>
        <p:txBody>
          <a:bodyPr/>
          <a:lstStyle/>
          <a:p>
            <a:r>
              <a:rPr lang="en-US" dirty="0"/>
              <a:t>Links:-</a:t>
            </a:r>
            <a:br>
              <a:rPr lang="en-US" dirty="0"/>
            </a:br>
            <a:endParaRPr lang="en-US" dirty="0"/>
          </a:p>
        </p:txBody>
      </p:sp>
      <p:sp>
        <p:nvSpPr>
          <p:cNvPr id="3" name="Content Placeholder 2">
            <a:extLst>
              <a:ext uri="{FF2B5EF4-FFF2-40B4-BE49-F238E27FC236}">
                <a16:creationId xmlns:a16="http://schemas.microsoft.com/office/drawing/2014/main" id="{98F1E990-0B9F-AF48-9FA6-154F29F49D7B}"/>
              </a:ext>
            </a:extLst>
          </p:cNvPr>
          <p:cNvSpPr>
            <a:spLocks noGrp="1"/>
          </p:cNvSpPr>
          <p:nvPr>
            <p:ph idx="1"/>
          </p:nvPr>
        </p:nvSpPr>
        <p:spPr>
          <a:xfrm>
            <a:off x="838200" y="956195"/>
            <a:ext cx="10515600" cy="5324683"/>
          </a:xfrm>
        </p:spPr>
        <p:txBody>
          <a:bodyPr>
            <a:normAutofit fontScale="92500" lnSpcReduction="10000"/>
          </a:bodyPr>
          <a:lstStyle/>
          <a:p>
            <a:pPr marL="0" indent="0">
              <a:buNone/>
            </a:pPr>
            <a:r>
              <a:rPr lang="en-US" dirty="0">
                <a:hlinkClick r:id="rId2"/>
              </a:rPr>
              <a:t>How Electric Transmission Works.</a:t>
            </a:r>
            <a:endParaRPr lang="en-US" dirty="0"/>
          </a:p>
          <a:p>
            <a:pPr marL="0" indent="0">
              <a:buNone/>
            </a:pPr>
            <a:r>
              <a:rPr lang="en-US" dirty="0">
                <a:hlinkClick r:id="rId2"/>
              </a:rPr>
              <a:t>https://www.youtube.com/watch?v=qjY31x0m3d8&amp;t=199s</a:t>
            </a:r>
            <a:endParaRPr lang="en-US" dirty="0"/>
          </a:p>
          <a:p>
            <a:pPr marL="0" indent="0">
              <a:buNone/>
            </a:pPr>
            <a:endParaRPr lang="en-US" dirty="0"/>
          </a:p>
          <a:p>
            <a:pPr marL="0" indent="0">
              <a:buNone/>
            </a:pPr>
            <a:r>
              <a:rPr lang="en-US" dirty="0">
                <a:hlinkClick r:id="rId3"/>
              </a:rPr>
              <a:t>What is Hydraulic Jump.</a:t>
            </a:r>
            <a:endParaRPr lang="en-US" dirty="0"/>
          </a:p>
          <a:p>
            <a:r>
              <a:rPr lang="en-US" dirty="0">
                <a:hlinkClick r:id="rId3"/>
              </a:rPr>
              <a:t>https://www.youtube.com/watch?v=7tjf8HWiR3Y&amp;list=PLTZM4MrZKfW_XJht-K7a9_egIsFqze0nQ</a:t>
            </a:r>
            <a:endParaRPr lang="en-US" dirty="0"/>
          </a:p>
          <a:p>
            <a:endParaRPr lang="en-US" dirty="0"/>
          </a:p>
          <a:p>
            <a:pPr marL="0" indent="0">
              <a:buNone/>
            </a:pPr>
            <a:r>
              <a:rPr lang="en-US" dirty="0">
                <a:hlinkClick r:id="rId4"/>
              </a:rPr>
              <a:t>How do Car Engine Works.</a:t>
            </a:r>
            <a:endParaRPr lang="en-US" dirty="0"/>
          </a:p>
          <a:p>
            <a:r>
              <a:rPr lang="en-US" dirty="0">
                <a:hlinkClick r:id="rId4"/>
              </a:rPr>
              <a:t>https://www.youtube.com/watch?v=zA_19bHxEYg</a:t>
            </a:r>
            <a:endParaRPr lang="en-US" dirty="0"/>
          </a:p>
          <a:p>
            <a:endParaRPr lang="en-US" dirty="0"/>
          </a:p>
          <a:p>
            <a:pPr marL="0" indent="0">
              <a:buNone/>
            </a:pPr>
            <a:r>
              <a:rPr lang="en-US" dirty="0">
                <a:hlinkClick r:id="rId5"/>
              </a:rPr>
              <a:t>The Sun</a:t>
            </a:r>
            <a:endParaRPr lang="en-US" dirty="0"/>
          </a:p>
          <a:p>
            <a:r>
              <a:rPr lang="en-US" dirty="0">
                <a:hlinkClick r:id="rId5"/>
              </a:rPr>
              <a:t>https://www.youtube.com/watch?v=RzkJkEKV8Yk</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925425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7A70-4A8A-A248-A6B1-3CC750979E25}"/>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C99F88D0-1074-4B48-BAD9-4FA9A1C875F4}"/>
              </a:ext>
            </a:extLst>
          </p:cNvPr>
          <p:cNvSpPr>
            <a:spLocks noGrp="1"/>
          </p:cNvSpPr>
          <p:nvPr>
            <p:ph idx="1"/>
          </p:nvPr>
        </p:nvSpPr>
        <p:spPr/>
        <p:txBody>
          <a:bodyPr/>
          <a:lstStyle/>
          <a:p>
            <a:r>
              <a:rPr lang="en-US" dirty="0">
                <a:hlinkClick r:id="rId2"/>
              </a:rPr>
              <a:t>The Scale of Solar System.</a:t>
            </a:r>
            <a:endParaRPr lang="en-US" dirty="0"/>
          </a:p>
          <a:p>
            <a:r>
              <a:rPr lang="en-US" dirty="0">
                <a:hlinkClick r:id="rId2"/>
              </a:rPr>
              <a:t>https://www.youtube.com/watch?v=Kj4524AAZdE</a:t>
            </a:r>
            <a:endParaRPr lang="en-US" dirty="0"/>
          </a:p>
          <a:p>
            <a:endParaRPr lang="en-US" dirty="0"/>
          </a:p>
          <a:p>
            <a:r>
              <a:rPr lang="en-US" dirty="0">
                <a:hlinkClick r:id="rId3"/>
              </a:rPr>
              <a:t>What is Time Dialation?</a:t>
            </a:r>
            <a:endParaRPr lang="en-US" dirty="0"/>
          </a:p>
          <a:p>
            <a:r>
              <a:rPr lang="en-US" dirty="0">
                <a:hlinkClick r:id="rId3"/>
              </a:rPr>
              <a:t>https://www.youtube.com/watch?v=yuD34tEpRFw</a:t>
            </a:r>
            <a:endParaRPr lang="en-US" dirty="0"/>
          </a:p>
          <a:p>
            <a:endParaRPr lang="en-US" dirty="0"/>
          </a:p>
          <a:p>
            <a:r>
              <a:rPr lang="en-US" dirty="0">
                <a:hlinkClick r:id="rId4"/>
              </a:rPr>
              <a:t>What is DNA?</a:t>
            </a:r>
            <a:endParaRPr lang="en-US" dirty="0"/>
          </a:p>
          <a:p>
            <a:r>
              <a:rPr lang="en-US" dirty="0">
                <a:hlinkClick r:id="rId4"/>
              </a:rPr>
              <a:t>https://www.youtube.com/watch?v=6368Y-OfU9U</a:t>
            </a:r>
            <a:endParaRPr lang="en-US" dirty="0"/>
          </a:p>
        </p:txBody>
      </p:sp>
    </p:spTree>
    <p:extLst>
      <p:ext uri="{BB962C8B-B14F-4D97-AF65-F5344CB8AC3E}">
        <p14:creationId xmlns:p14="http://schemas.microsoft.com/office/powerpoint/2010/main" val="4188138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E0DB-8953-D246-97F9-FD354B48E553}"/>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5B9072D0-109D-8342-93B9-485F66A8BE21}"/>
              </a:ext>
            </a:extLst>
          </p:cNvPr>
          <p:cNvSpPr>
            <a:spLocks noGrp="1"/>
          </p:cNvSpPr>
          <p:nvPr>
            <p:ph idx="1"/>
          </p:nvPr>
        </p:nvSpPr>
        <p:spPr/>
        <p:txBody>
          <a:bodyPr/>
          <a:lstStyle/>
          <a:p>
            <a:r>
              <a:rPr lang="en-US" dirty="0">
                <a:hlinkClick r:id="rId2"/>
              </a:rPr>
              <a:t>What is Evolution?</a:t>
            </a:r>
            <a:endParaRPr lang="en-US" dirty="0"/>
          </a:p>
          <a:p>
            <a:r>
              <a:rPr lang="en-US" dirty="0">
                <a:hlinkClick r:id="rId2"/>
              </a:rPr>
              <a:t>https://www.youtube.com/watch?v=xX_-mM6Lx9I</a:t>
            </a:r>
            <a:endParaRPr lang="en-US" dirty="0"/>
          </a:p>
          <a:p>
            <a:endParaRPr lang="en-US" dirty="0"/>
          </a:p>
          <a:p>
            <a:r>
              <a:rPr lang="en-US" dirty="0">
                <a:hlinkClick r:id="rId3"/>
              </a:rPr>
              <a:t>ATOM</a:t>
            </a:r>
            <a:endParaRPr lang="en-US" dirty="0"/>
          </a:p>
          <a:p>
            <a:r>
              <a:rPr lang="en-US" dirty="0">
                <a:hlinkClick r:id="rId3"/>
              </a:rPr>
              <a:t>https://www.youtube.com/watch?v=jMW_0Ro6b5c</a:t>
            </a:r>
            <a:endParaRPr lang="en-US" dirty="0"/>
          </a:p>
          <a:p>
            <a:endParaRPr lang="en-US" dirty="0"/>
          </a:p>
          <a:p>
            <a:r>
              <a:rPr lang="en-US" dirty="0">
                <a:hlinkClick r:id="rId4"/>
              </a:rPr>
              <a:t>How many senses do we have?</a:t>
            </a:r>
            <a:endParaRPr lang="en-US" dirty="0"/>
          </a:p>
          <a:p>
            <a:r>
              <a:rPr lang="en-US" dirty="0">
                <a:hlinkClick r:id="rId4"/>
              </a:rPr>
              <a:t>https://www.youtube.com/watch?v=osChE163jJQ</a:t>
            </a:r>
            <a:endParaRPr lang="en-US" dirty="0"/>
          </a:p>
        </p:txBody>
      </p:sp>
    </p:spTree>
    <p:extLst>
      <p:ext uri="{BB962C8B-B14F-4D97-AF65-F5344CB8AC3E}">
        <p14:creationId xmlns:p14="http://schemas.microsoft.com/office/powerpoint/2010/main" val="3826655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1FE1C-EB8B-7A45-AE4D-1B937652CAB8}"/>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087CD5D5-1F67-4141-9594-402F9C774F80}"/>
              </a:ext>
            </a:extLst>
          </p:cNvPr>
          <p:cNvSpPr>
            <a:spLocks noGrp="1"/>
          </p:cNvSpPr>
          <p:nvPr>
            <p:ph idx="1"/>
          </p:nvPr>
        </p:nvSpPr>
        <p:spPr/>
        <p:txBody>
          <a:bodyPr/>
          <a:lstStyle/>
          <a:p>
            <a:r>
              <a:rPr lang="en-US" dirty="0">
                <a:hlinkClick r:id="rId2"/>
              </a:rPr>
              <a:t>Milky Way</a:t>
            </a:r>
            <a:endParaRPr lang="en-US" dirty="0"/>
          </a:p>
          <a:p>
            <a:r>
              <a:rPr lang="en-US" dirty="0">
                <a:hlinkClick r:id="rId2"/>
              </a:rPr>
              <a:t>https://www.youtube.com/watch?v=QIhO9IaLAg8</a:t>
            </a:r>
            <a:endParaRPr lang="en-US" dirty="0"/>
          </a:p>
          <a:p>
            <a:endParaRPr lang="en-US" dirty="0"/>
          </a:p>
          <a:p>
            <a:r>
              <a:rPr lang="en-US" dirty="0">
                <a:hlinkClick r:id="rId3"/>
              </a:rPr>
              <a:t>Climate Zone</a:t>
            </a:r>
            <a:endParaRPr lang="en-US" dirty="0"/>
          </a:p>
          <a:p>
            <a:r>
              <a:rPr lang="en-US" dirty="0">
                <a:hlinkClick r:id="rId3"/>
              </a:rPr>
              <a:t>https://www.youtube.com/watch?v=5tC8OOxOFEk</a:t>
            </a:r>
            <a:endParaRPr lang="en-US" dirty="0"/>
          </a:p>
          <a:p>
            <a:endParaRPr lang="en-US" dirty="0"/>
          </a:p>
          <a:p>
            <a:r>
              <a:rPr lang="en-US" dirty="0">
                <a:hlinkClick r:id="rId4"/>
              </a:rPr>
              <a:t>Big Bang Theory</a:t>
            </a:r>
            <a:endParaRPr lang="en-US" dirty="0"/>
          </a:p>
          <a:p>
            <a:r>
              <a:rPr lang="en-US" dirty="0">
                <a:hlinkClick r:id="rId4"/>
              </a:rPr>
              <a:t>https://www.youtube.com/watch?v=GncYOf29uc4</a:t>
            </a:r>
            <a:endParaRPr lang="en-US" dirty="0"/>
          </a:p>
        </p:txBody>
      </p:sp>
    </p:spTree>
    <p:extLst>
      <p:ext uri="{BB962C8B-B14F-4D97-AF65-F5344CB8AC3E}">
        <p14:creationId xmlns:p14="http://schemas.microsoft.com/office/powerpoint/2010/main" val="3767488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04F5-4A9A-7B44-8D04-16B4537F0478}"/>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F1C12ECE-BC98-2B4D-ABF6-0D8857266CE9}"/>
              </a:ext>
            </a:extLst>
          </p:cNvPr>
          <p:cNvSpPr>
            <a:spLocks noGrp="1"/>
          </p:cNvSpPr>
          <p:nvPr>
            <p:ph idx="1"/>
          </p:nvPr>
        </p:nvSpPr>
        <p:spPr/>
        <p:txBody>
          <a:bodyPr/>
          <a:lstStyle/>
          <a:p>
            <a:r>
              <a:rPr lang="en-US" dirty="0">
                <a:hlinkClick r:id="rId2"/>
              </a:rPr>
              <a:t>How do nuclear power plant work?</a:t>
            </a:r>
            <a:endParaRPr lang="en-US" dirty="0"/>
          </a:p>
          <a:p>
            <a:r>
              <a:rPr lang="en-US" dirty="0">
                <a:hlinkClick r:id="rId2"/>
              </a:rPr>
              <a:t>https://www.youtube.com/watch?v=R7WPEYGr1Vs&amp;t=4s</a:t>
            </a:r>
            <a:endParaRPr lang="en-US" dirty="0"/>
          </a:p>
          <a:p>
            <a:endParaRPr lang="en-US" dirty="0"/>
          </a:p>
          <a:p>
            <a:r>
              <a:rPr lang="en-US" dirty="0">
                <a:hlinkClick r:id="rId3"/>
              </a:rPr>
              <a:t>How deep is Ocean?</a:t>
            </a:r>
            <a:endParaRPr lang="en-US" dirty="0"/>
          </a:p>
          <a:p>
            <a:r>
              <a:rPr lang="en-US" dirty="0">
                <a:hlinkClick r:id="rId3"/>
              </a:rPr>
              <a:t>https://www.youtube.com/watch?v=UwVNkfCov1k</a:t>
            </a:r>
            <a:endParaRPr lang="en-US" dirty="0"/>
          </a:p>
          <a:p>
            <a:endParaRPr lang="en-US" dirty="0"/>
          </a:p>
          <a:p>
            <a:r>
              <a:rPr lang="en-US" dirty="0">
                <a:hlinkClick r:id="rId4"/>
              </a:rPr>
              <a:t>How </a:t>
            </a:r>
            <a:r>
              <a:rPr lang="en-US" dirty="0" err="1">
                <a:hlinkClick r:id="rId4"/>
              </a:rPr>
              <a:t>wifi</a:t>
            </a:r>
            <a:r>
              <a:rPr lang="en-US" dirty="0">
                <a:hlinkClick r:id="rId4"/>
              </a:rPr>
              <a:t> and cell phone work?</a:t>
            </a:r>
            <a:endParaRPr lang="en-US" dirty="0"/>
          </a:p>
          <a:p>
            <a:r>
              <a:rPr lang="en-US" dirty="0">
                <a:hlinkClick r:id="rId4"/>
              </a:rPr>
              <a:t>https://www.youtube.com/watch?v=kxLcwIMYmr0</a:t>
            </a:r>
            <a:endParaRPr lang="en-US" dirty="0"/>
          </a:p>
        </p:txBody>
      </p:sp>
    </p:spTree>
    <p:extLst>
      <p:ext uri="{BB962C8B-B14F-4D97-AF65-F5344CB8AC3E}">
        <p14:creationId xmlns:p14="http://schemas.microsoft.com/office/powerpoint/2010/main" val="337733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66E81-B340-534E-968F-D28AC948E575}"/>
              </a:ext>
            </a:extLst>
          </p:cNvPr>
          <p:cNvSpPr>
            <a:spLocks noGrp="1"/>
          </p:cNvSpPr>
          <p:nvPr>
            <p:ph type="title"/>
          </p:nvPr>
        </p:nvSpPr>
        <p:spPr/>
        <p:txBody>
          <a:bodyPr/>
          <a:lstStyle/>
          <a:p>
            <a:r>
              <a:rPr lang="en-US" dirty="0"/>
              <a:t>Link</a:t>
            </a:r>
          </a:p>
        </p:txBody>
      </p:sp>
      <p:sp>
        <p:nvSpPr>
          <p:cNvPr id="3" name="Content Placeholder 2">
            <a:extLst>
              <a:ext uri="{FF2B5EF4-FFF2-40B4-BE49-F238E27FC236}">
                <a16:creationId xmlns:a16="http://schemas.microsoft.com/office/drawing/2014/main" id="{77196082-1A7C-EF49-94F8-49845F3CCFCD}"/>
              </a:ext>
            </a:extLst>
          </p:cNvPr>
          <p:cNvSpPr>
            <a:spLocks noGrp="1"/>
          </p:cNvSpPr>
          <p:nvPr>
            <p:ph idx="1"/>
          </p:nvPr>
        </p:nvSpPr>
        <p:spPr/>
        <p:txBody>
          <a:bodyPr/>
          <a:lstStyle/>
          <a:p>
            <a:r>
              <a:rPr lang="en-US" dirty="0">
                <a:hlinkClick r:id="rId2"/>
              </a:rPr>
              <a:t>Physical and Chemical Changes</a:t>
            </a:r>
            <a:endParaRPr lang="en-US" dirty="0"/>
          </a:p>
          <a:p>
            <a:r>
              <a:rPr lang="en-US" dirty="0">
                <a:hlinkClick r:id="rId2"/>
              </a:rPr>
              <a:t>https://www.youtube.com/watch?v=x49BtB5dOwg</a:t>
            </a:r>
            <a:endParaRPr lang="en-US" dirty="0"/>
          </a:p>
          <a:p>
            <a:endParaRPr lang="en-US" dirty="0"/>
          </a:p>
          <a:p>
            <a:r>
              <a:rPr lang="en-US" dirty="0">
                <a:hlinkClick r:id="rId3"/>
              </a:rPr>
              <a:t>Invention of Computer Programming Language</a:t>
            </a:r>
            <a:endParaRPr lang="en-US" dirty="0"/>
          </a:p>
          <a:p>
            <a:r>
              <a:rPr lang="en-US" dirty="0">
                <a:hlinkClick r:id="rId3"/>
              </a:rPr>
              <a:t>https://www.youtube.com/watch?v=Wchru8alhaE</a:t>
            </a:r>
            <a:endParaRPr lang="en-US" dirty="0"/>
          </a:p>
          <a:p>
            <a:endParaRPr lang="en-US" dirty="0"/>
          </a:p>
          <a:p>
            <a:r>
              <a:rPr lang="en-US" dirty="0">
                <a:hlinkClick r:id="rId4"/>
              </a:rPr>
              <a:t>Magnetism</a:t>
            </a:r>
            <a:endParaRPr lang="en-US" dirty="0"/>
          </a:p>
          <a:p>
            <a:r>
              <a:rPr lang="en-US" dirty="0">
                <a:hlinkClick r:id="rId4"/>
              </a:rPr>
              <a:t>https://www.youtube.com/watch?v=yXCeuSiTOug</a:t>
            </a:r>
            <a:endParaRPr lang="en-US" dirty="0"/>
          </a:p>
        </p:txBody>
      </p:sp>
    </p:spTree>
    <p:extLst>
      <p:ext uri="{BB962C8B-B14F-4D97-AF65-F5344CB8AC3E}">
        <p14:creationId xmlns:p14="http://schemas.microsoft.com/office/powerpoint/2010/main" val="3630021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A1805-1443-A64A-B0E7-87E680525BF4}"/>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E4FE3CE2-C772-894C-915C-0BDABFB082A1}"/>
              </a:ext>
            </a:extLst>
          </p:cNvPr>
          <p:cNvSpPr>
            <a:spLocks noGrp="1"/>
          </p:cNvSpPr>
          <p:nvPr>
            <p:ph idx="1"/>
          </p:nvPr>
        </p:nvSpPr>
        <p:spPr/>
        <p:txBody>
          <a:bodyPr/>
          <a:lstStyle/>
          <a:p>
            <a:r>
              <a:rPr lang="en-US" dirty="0">
                <a:hlinkClick r:id="rId2"/>
              </a:rPr>
              <a:t>How Rockets Work</a:t>
            </a:r>
            <a:endParaRPr lang="en-US" dirty="0"/>
          </a:p>
          <a:p>
            <a:r>
              <a:rPr lang="en-US" dirty="0">
                <a:hlinkClick r:id="rId2"/>
              </a:rPr>
              <a:t>https://www.youtube.com/watch?v=jI-HeXhsUIg</a:t>
            </a:r>
            <a:endParaRPr lang="en-US" dirty="0"/>
          </a:p>
          <a:p>
            <a:endParaRPr lang="en-US" dirty="0"/>
          </a:p>
          <a:p>
            <a:r>
              <a:rPr lang="en-US" dirty="0">
                <a:hlinkClick r:id="rId3"/>
              </a:rPr>
              <a:t>Everything is chemical</a:t>
            </a:r>
            <a:endParaRPr lang="en-US" dirty="0"/>
          </a:p>
          <a:p>
            <a:r>
              <a:rPr lang="en-US" dirty="0">
                <a:hlinkClick r:id="rId3"/>
              </a:rPr>
              <a:t>https://www.youtube.com/watch?v=7ej_UbREGns</a:t>
            </a:r>
            <a:endParaRPr lang="en-US" dirty="0"/>
          </a:p>
          <a:p>
            <a:endParaRPr lang="en-US" dirty="0"/>
          </a:p>
          <a:p>
            <a:r>
              <a:rPr lang="en-US" dirty="0">
                <a:hlinkClick r:id="rId4"/>
              </a:rPr>
              <a:t>What is Artificial Intelligence?</a:t>
            </a:r>
            <a:endParaRPr lang="en-US" dirty="0"/>
          </a:p>
          <a:p>
            <a:r>
              <a:rPr lang="en-US" dirty="0">
                <a:hlinkClick r:id="rId4"/>
              </a:rPr>
              <a:t>https://www.youtube.com/watch?v=mJeNghZXtMo</a:t>
            </a:r>
            <a:endParaRPr lang="en-US" dirty="0"/>
          </a:p>
        </p:txBody>
      </p:sp>
    </p:spTree>
    <p:extLst>
      <p:ext uri="{BB962C8B-B14F-4D97-AF65-F5344CB8AC3E}">
        <p14:creationId xmlns:p14="http://schemas.microsoft.com/office/powerpoint/2010/main" val="2596953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BC38-AB2C-824D-B971-61F54DA03B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AA99AE-8159-6040-B07C-235941B175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9610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59F6-2B7F-9749-AC41-F8F14E9F3B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DA2F9B-37A8-8444-A458-1CC7D3A80D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53261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EC6FE-695A-FF4A-A297-088A59E7D5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C57A74-A3E7-CB46-A022-79C862CB312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6502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35E5-4DC4-5F4E-ACB4-52912FFE4168}"/>
              </a:ext>
            </a:extLst>
          </p:cNvPr>
          <p:cNvSpPr>
            <a:spLocks noGrp="1"/>
          </p:cNvSpPr>
          <p:nvPr>
            <p:ph type="title"/>
          </p:nvPr>
        </p:nvSpPr>
        <p:spPr>
          <a:xfrm>
            <a:off x="3363132" y="-352143"/>
            <a:ext cx="10515600" cy="1325563"/>
          </a:xfrm>
        </p:spPr>
        <p:txBody>
          <a:bodyPr/>
          <a:lstStyle/>
          <a:p>
            <a:r>
              <a:rPr lang="en-US" b="1" dirty="0"/>
              <a:t>Fun Elephant Facts:-</a:t>
            </a:r>
            <a:endParaRPr lang="en-US" dirty="0"/>
          </a:p>
        </p:txBody>
      </p:sp>
      <mc:AlternateContent xmlns:mc="http://schemas.openxmlformats.org/markup-compatibility/2006">
        <mc:Choice xmlns:am3d="http://schemas.microsoft.com/office/drawing/2017/model3d" Requires="am3d">
          <p:graphicFrame>
            <p:nvGraphicFramePr>
              <p:cNvPr id="5" name="3D Model 4" descr="Elephant">
                <a:extLst>
                  <a:ext uri="{FF2B5EF4-FFF2-40B4-BE49-F238E27FC236}">
                    <a16:creationId xmlns:a16="http://schemas.microsoft.com/office/drawing/2014/main" id="{394CFA1A-2994-A141-91F9-1872AC9890EE}"/>
                  </a:ext>
                </a:extLst>
              </p:cNvPr>
              <p:cNvGraphicFramePr>
                <a:graphicFrameLocks noChangeAspect="1"/>
              </p:cNvGraphicFramePr>
              <p:nvPr>
                <p:extLst>
                  <p:ext uri="{D42A27DB-BD31-4B8C-83A1-F6EECF244321}">
                    <p14:modId xmlns:p14="http://schemas.microsoft.com/office/powerpoint/2010/main" val="1590716702"/>
                  </p:ext>
                </p:extLst>
              </p:nvPr>
            </p:nvGraphicFramePr>
            <p:xfrm>
              <a:off x="9872420" y="1"/>
              <a:ext cx="1726600" cy="1910792"/>
            </p:xfrm>
            <a:graphic>
              <a:graphicData uri="http://schemas.microsoft.com/office/drawing/2017/model3d">
                <am3d:model3d r:embed="rId2">
                  <am3d:spPr>
                    <a:xfrm>
                      <a:off x="0" y="0"/>
                      <a:ext cx="1726600" cy="1910792"/>
                    </a:xfrm>
                    <a:prstGeom prst="rect">
                      <a:avLst/>
                    </a:prstGeom>
                  </am3d:spPr>
                  <am3d:camera>
                    <am3d:pos x="0" y="0" z="70372667"/>
                    <am3d:up dx="0" dy="36000000" dz="0"/>
                    <am3d:lookAt x="0" y="0" z="0"/>
                    <am3d:perspective fov="2700000"/>
                  </am3d:camera>
                  <am3d:trans>
                    <am3d:meterPerModelUnit n="10551504" d="1000000"/>
                    <am3d:preTrans dx="25006" dy="-15528816" dz="8121"/>
                    <am3d:scale>
                      <am3d:sx n="1000000" d="1000000"/>
                      <am3d:sy n="1000000" d="1000000"/>
                      <am3d:sz n="1000000" d="1000000"/>
                    </am3d:scale>
                    <am3d:rot ax="741588" ay="-1116560" az="-240000"/>
                    <am3d:postTrans dx="0" dy="0" dz="0"/>
                  </am3d:trans>
                  <am3d:raster rName="Office3DRenderer" rVer="16.0.8326">
                    <am3d:blip r:embed="rId3"/>
                  </am3d:raster>
                  <am3d:objViewport viewportSz="33967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Elephant">
                <a:extLst>
                  <a:ext uri="{FF2B5EF4-FFF2-40B4-BE49-F238E27FC236}">
                    <a16:creationId xmlns:a16="http://schemas.microsoft.com/office/drawing/2014/main" id="{394CFA1A-2994-A141-91F9-1872AC9890EE}"/>
                  </a:ext>
                </a:extLst>
              </p:cNvPr>
              <p:cNvPicPr>
                <a:picLocks noGrp="1" noRot="1" noChangeAspect="1" noMove="1" noResize="1" noEditPoints="1" noAdjustHandles="1" noChangeArrowheads="1" noChangeShapeType="1" noCrop="1"/>
              </p:cNvPicPr>
              <p:nvPr/>
            </p:nvPicPr>
            <p:blipFill>
              <a:blip r:embed="rId3"/>
              <a:stretch>
                <a:fillRect/>
              </a:stretch>
            </p:blipFill>
            <p:spPr>
              <a:xfrm>
                <a:off x="9872420" y="1"/>
                <a:ext cx="1726600" cy="1910792"/>
              </a:xfrm>
              <a:prstGeom prst="rect">
                <a:avLst/>
              </a:prstGeom>
            </p:spPr>
          </p:pic>
        </mc:Fallback>
      </mc:AlternateContent>
      <p:graphicFrame>
        <p:nvGraphicFramePr>
          <p:cNvPr id="6" name="Diagram 5">
            <a:extLst>
              <a:ext uri="{FF2B5EF4-FFF2-40B4-BE49-F238E27FC236}">
                <a16:creationId xmlns:a16="http://schemas.microsoft.com/office/drawing/2014/main" id="{7930A6E0-0905-8940-B362-FA139418186F}"/>
              </a:ext>
            </a:extLst>
          </p:cNvPr>
          <p:cNvGraphicFramePr/>
          <p:nvPr>
            <p:extLst>
              <p:ext uri="{D42A27DB-BD31-4B8C-83A1-F6EECF244321}">
                <p14:modId xmlns:p14="http://schemas.microsoft.com/office/powerpoint/2010/main" val="1185355783"/>
              </p:ext>
            </p:extLst>
          </p:nvPr>
        </p:nvGraphicFramePr>
        <p:xfrm>
          <a:off x="898471" y="837970"/>
          <a:ext cx="10395058"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A close up of an animal&#10;&#10;Description automatically generated">
            <a:extLst>
              <a:ext uri="{FF2B5EF4-FFF2-40B4-BE49-F238E27FC236}">
                <a16:creationId xmlns:a16="http://schemas.microsoft.com/office/drawing/2014/main" id="{38714115-2B9F-1044-A5BF-47BE1A96C455}"/>
              </a:ext>
            </a:extLst>
          </p:cNvPr>
          <p:cNvPicPr>
            <a:picLocks noChangeAspect="1"/>
          </p:cNvPicPr>
          <p:nvPr/>
        </p:nvPicPr>
        <p:blipFill>
          <a:blip r:embed="rId9"/>
          <a:stretch>
            <a:fillRect/>
          </a:stretch>
        </p:blipFill>
        <p:spPr>
          <a:xfrm flipH="1">
            <a:off x="3572358" y="4974957"/>
            <a:ext cx="4042475" cy="1884594"/>
          </a:xfrm>
          <a:prstGeom prst="rect">
            <a:avLst/>
          </a:prstGeom>
        </p:spPr>
      </p:pic>
      <p:pic>
        <p:nvPicPr>
          <p:cNvPr id="11" name="Picture 10" descr="A drawing of a cartoon character&#10;&#10;Description automatically generated">
            <a:extLst>
              <a:ext uri="{FF2B5EF4-FFF2-40B4-BE49-F238E27FC236}">
                <a16:creationId xmlns:a16="http://schemas.microsoft.com/office/drawing/2014/main" id="{C0DE72CE-DBC1-CB4E-BC07-336A94AEAC4E}"/>
              </a:ext>
            </a:extLst>
          </p:cNvPr>
          <p:cNvPicPr>
            <a:picLocks noChangeAspect="1"/>
          </p:cNvPicPr>
          <p:nvPr/>
        </p:nvPicPr>
        <p:blipFill>
          <a:blip r:embed="rId10"/>
          <a:stretch>
            <a:fillRect/>
          </a:stretch>
        </p:blipFill>
        <p:spPr>
          <a:xfrm flipH="1">
            <a:off x="185565" y="0"/>
            <a:ext cx="1162788" cy="1794016"/>
          </a:xfrm>
          <a:prstGeom prst="rect">
            <a:avLst/>
          </a:prstGeom>
        </p:spPr>
      </p:pic>
    </p:spTree>
    <p:extLst>
      <p:ext uri="{BB962C8B-B14F-4D97-AF65-F5344CB8AC3E}">
        <p14:creationId xmlns:p14="http://schemas.microsoft.com/office/powerpoint/2010/main" val="2490194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976D6-9190-574A-AB45-90D8FC4DC3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8FB09C-DD3C-664C-A8F1-E588C8724E6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81514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188A-C1DE-7F4E-AA2C-B5FFF50B1C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A9919F-D91A-EB42-ADA8-51A3134589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36143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22F0-3AE4-DC4F-B640-BEE4ACE4B0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494982-72C6-8D4D-809A-EE4D4DBC9A3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96739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4713-0E42-3C44-8D00-765D8A9AF4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F5B2F7-8584-B34F-B576-E2745EFAFD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2109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DC28A-E615-0849-8B7B-ABCF4A05EB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490236-E631-5F4C-9A39-0A0252B680C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8711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26CAC-3F61-DA4B-BBA6-14427D8133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DDED6F-D1FC-DF45-88A9-90ACEE4E946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5862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E3FEC-C0C2-CE49-B9A9-81C6BE7955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1D650C-3DDF-704B-8C60-C671F46CA9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6610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1423-C4FE-4943-A3E1-5EF24092FB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A07B59-8379-8A43-AC37-D223213219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600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CB94-B33C-8C48-912B-ACABC034B8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41B57D-475B-E14D-9807-44E8E9F9D1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72995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70B4-C82C-6F4F-A6EC-66AEFF0FE1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05B8CD-0DB1-DE48-AF33-2ABB724E3D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71010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765F-1793-5845-84D9-3B2208552BCA}"/>
              </a:ext>
            </a:extLst>
          </p:cNvPr>
          <p:cNvSpPr>
            <a:spLocks noGrp="1"/>
          </p:cNvSpPr>
          <p:nvPr>
            <p:ph type="title"/>
          </p:nvPr>
        </p:nvSpPr>
        <p:spPr>
          <a:xfrm>
            <a:off x="739529" y="12357"/>
            <a:ext cx="5712824" cy="1325563"/>
          </a:xfrm>
        </p:spPr>
        <p:txBody>
          <a:bodyPr>
            <a:normAutofit/>
          </a:bodyPr>
          <a:lstStyle/>
          <a:p>
            <a:r>
              <a:rPr lang="en-US" dirty="0"/>
              <a:t>Fun Cat Facts:</a:t>
            </a:r>
          </a:p>
        </p:txBody>
      </p:sp>
      <p:sp>
        <p:nvSpPr>
          <p:cNvPr id="16" name="Oval 15">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F1D5CEB-BC1E-B74F-A438-FB6A5162F1AE}"/>
              </a:ext>
            </a:extLst>
          </p:cNvPr>
          <p:cNvPicPr>
            <a:picLocks noChangeAspect="1"/>
          </p:cNvPicPr>
          <p:nvPr/>
        </p:nvPicPr>
        <p:blipFill rotWithShape="1">
          <a:blip r:embed="rId2"/>
          <a:srcRect r="-4" b="-4"/>
          <a:stretch/>
        </p:blipFill>
        <p:spPr>
          <a:xfrm>
            <a:off x="5969353" y="2815229"/>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9" name="Picture 8">
            <a:extLst>
              <a:ext uri="{FF2B5EF4-FFF2-40B4-BE49-F238E27FC236}">
                <a16:creationId xmlns:a16="http://schemas.microsoft.com/office/drawing/2014/main" id="{8C075045-8172-9D4E-8051-7B2E91A52EC5}"/>
              </a:ext>
            </a:extLst>
          </p:cNvPr>
          <p:cNvPicPr>
            <a:picLocks noChangeAspect="1"/>
          </p:cNvPicPr>
          <p:nvPr/>
        </p:nvPicPr>
        <p:blipFill rotWithShape="1">
          <a:blip r:embed="rId3"/>
          <a:srcRect r="2" b="10447"/>
          <a:stretch/>
        </p:blipFill>
        <p:spPr>
          <a:xfrm>
            <a:off x="8160603" y="2"/>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20" name="Freeform: Shape 19">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011262A1-E8F5-A745-96E9-2C3D140AA4BE}"/>
              </a:ext>
            </a:extLst>
          </p:cNvPr>
          <p:cNvPicPr>
            <a:picLocks noChangeAspect="1"/>
          </p:cNvPicPr>
          <p:nvPr/>
        </p:nvPicPr>
        <p:blipFill rotWithShape="1">
          <a:blip r:embed="rId4"/>
          <a:srcRect r="11230" b="2"/>
          <a:stretch/>
        </p:blipFill>
        <p:spPr>
          <a:xfrm>
            <a:off x="9053088" y="4197217"/>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graphicFrame>
        <p:nvGraphicFramePr>
          <p:cNvPr id="5" name="Content Placeholder 4">
            <a:extLst>
              <a:ext uri="{FF2B5EF4-FFF2-40B4-BE49-F238E27FC236}">
                <a16:creationId xmlns:a16="http://schemas.microsoft.com/office/drawing/2014/main" id="{558EA47D-4569-FE48-A953-56FD1C64B9AD}"/>
              </a:ext>
            </a:extLst>
          </p:cNvPr>
          <p:cNvGraphicFramePr>
            <a:graphicFrameLocks noGrp="1"/>
          </p:cNvGraphicFramePr>
          <p:nvPr>
            <p:ph idx="1"/>
            <p:extLst>
              <p:ext uri="{D42A27DB-BD31-4B8C-83A1-F6EECF244321}">
                <p14:modId xmlns:p14="http://schemas.microsoft.com/office/powerpoint/2010/main" val="893386191"/>
              </p:ext>
            </p:extLst>
          </p:nvPr>
        </p:nvGraphicFramePr>
        <p:xfrm>
          <a:off x="26826" y="1147956"/>
          <a:ext cx="5712823" cy="54381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81543105"/>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6264-1682-8C43-8E22-C8A6021E46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633763-5932-D544-A780-BE47B65728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6313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D8331-5D50-A147-9FE8-D125F6B10D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F014DA-9E13-204A-A6F1-53F6B04C74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6389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A6DB-9A4E-E14B-8845-EF7A1E83A8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F13473-9A84-5845-9065-A1A04DAC70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26975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7B8C9-CD0B-7F49-8FDF-AA9240B827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34784E-390C-5946-B062-BEE26ACCDE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16596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8EEA-8183-7840-8905-4DB162ACFC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D34E1C-45FE-ED4C-8FAB-466D05A457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8205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A6506-E30B-6847-9427-69619A7AAD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7DD2F6-2A1E-F840-B878-E0630CE919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831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DA53-CB42-5942-BC91-ACA79B2622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86DA4B-9A33-5445-ADF7-1B6CE9C384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56824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372B3-EF5D-6840-87EC-AFC916ABC4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7D8A2C-FBBA-B94E-9BD2-0532F905C7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16650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9321-4924-E64A-B08E-272A891197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F9FE3C-ADEB-CF44-8344-778D0A7E4C6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336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7A21-F506-EF45-AD18-A6F7FE0F9484}"/>
              </a:ext>
            </a:extLst>
          </p:cNvPr>
          <p:cNvSpPr>
            <a:spLocks noGrp="1"/>
          </p:cNvSpPr>
          <p:nvPr>
            <p:ph type="title"/>
          </p:nvPr>
        </p:nvSpPr>
        <p:spPr>
          <a:xfrm>
            <a:off x="6816727" y="0"/>
            <a:ext cx="4668257" cy="1325563"/>
          </a:xfrm>
        </p:spPr>
        <p:txBody>
          <a:bodyPr>
            <a:normAutofit/>
          </a:bodyPr>
          <a:lstStyle/>
          <a:p>
            <a:r>
              <a:rPr lang="en-US" sz="5400" b="1" dirty="0"/>
              <a:t>Fun Tiger Facts:</a:t>
            </a:r>
            <a:endParaRPr lang="en-US" sz="5400" dirty="0"/>
          </a:p>
        </p:txBody>
      </p:sp>
      <p:sp>
        <p:nvSpPr>
          <p:cNvPr id="25" name="Freeform: Shape 13">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15">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17">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drawing&#10;&#10;Description automatically generated">
            <a:extLst>
              <a:ext uri="{FF2B5EF4-FFF2-40B4-BE49-F238E27FC236}">
                <a16:creationId xmlns:a16="http://schemas.microsoft.com/office/drawing/2014/main" id="{1349BE4D-95A5-2E41-BA16-9F140285579C}"/>
              </a:ext>
            </a:extLst>
          </p:cNvPr>
          <p:cNvPicPr>
            <a:picLocks noChangeAspect="1"/>
          </p:cNvPicPr>
          <p:nvPr/>
        </p:nvPicPr>
        <p:blipFill rotWithShape="1">
          <a:blip r:embed="rId2"/>
          <a:srcRect t="14092" r="1" b="8908"/>
          <a:stretch/>
        </p:blipFill>
        <p:spPr>
          <a:xfrm>
            <a:off x="3559122" y="2661260"/>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5" name="Picture 4" descr="A picture containing drawing&#10;&#10;Description automatically generated">
            <a:extLst>
              <a:ext uri="{FF2B5EF4-FFF2-40B4-BE49-F238E27FC236}">
                <a16:creationId xmlns:a16="http://schemas.microsoft.com/office/drawing/2014/main" id="{9C8ECF4F-981F-474A-8FA3-19D2E821FB88}"/>
              </a:ext>
            </a:extLst>
          </p:cNvPr>
          <p:cNvPicPr>
            <a:picLocks noChangeAspect="1"/>
          </p:cNvPicPr>
          <p:nvPr/>
        </p:nvPicPr>
        <p:blipFill rotWithShape="1">
          <a:blip r:embed="rId3"/>
          <a:srcRect l="21304" r="9205" b="-3"/>
          <a:stretch/>
        </p:blipFill>
        <p:spPr>
          <a:xfrm>
            <a:off x="20" y="10"/>
            <a:ext cx="3967953" cy="338327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9" name="Picture 8" descr="A close up of a logo&#10;&#10;Description automatically generated">
            <a:extLst>
              <a:ext uri="{FF2B5EF4-FFF2-40B4-BE49-F238E27FC236}">
                <a16:creationId xmlns:a16="http://schemas.microsoft.com/office/drawing/2014/main" id="{7D163602-64F2-9140-955B-5C23E8E5CC83}"/>
              </a:ext>
            </a:extLst>
          </p:cNvPr>
          <p:cNvPicPr>
            <a:picLocks noChangeAspect="1"/>
          </p:cNvPicPr>
          <p:nvPr/>
        </p:nvPicPr>
        <p:blipFill rotWithShape="1">
          <a:blip r:embed="rId4"/>
          <a:srcRect t="4046" r="4" b="8540"/>
          <a:stretch/>
        </p:blipFill>
        <p:spPr>
          <a:xfrm>
            <a:off x="4825" y="4007260"/>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Content Placeholder 2">
            <a:extLst>
              <a:ext uri="{FF2B5EF4-FFF2-40B4-BE49-F238E27FC236}">
                <a16:creationId xmlns:a16="http://schemas.microsoft.com/office/drawing/2014/main" id="{64E01CE7-A8CD-E341-8BCB-AD8EC1C1424A}"/>
              </a:ext>
            </a:extLst>
          </p:cNvPr>
          <p:cNvSpPr>
            <a:spLocks noGrp="1"/>
          </p:cNvSpPr>
          <p:nvPr>
            <p:ph idx="1"/>
          </p:nvPr>
        </p:nvSpPr>
        <p:spPr>
          <a:xfrm>
            <a:off x="6512634" y="1467114"/>
            <a:ext cx="5609793" cy="5390885"/>
          </a:xfrm>
        </p:spPr>
        <p:txBody>
          <a:bodyPr anchor="t">
            <a:normAutofit/>
          </a:bodyPr>
          <a:lstStyle/>
          <a:p>
            <a:pPr algn="just"/>
            <a:r>
              <a:rPr lang="en-US" sz="2000" dirty="0"/>
              <a:t>The tiger is the biggest species of the cat family.</a:t>
            </a:r>
          </a:p>
          <a:p>
            <a:pPr algn="just"/>
            <a:r>
              <a:rPr lang="en-US" sz="2000" dirty="0"/>
              <a:t>Many subspecies of the tiger are either endangered or already extinct. Humans are the primary cause of this through hunting and the destruction of habitats.</a:t>
            </a:r>
          </a:p>
          <a:p>
            <a:pPr algn="just"/>
            <a:r>
              <a:rPr lang="en-US" sz="2000" dirty="0"/>
              <a:t>A group of tigers is known as an ‘ambush’ or ‘streak’.</a:t>
            </a:r>
          </a:p>
          <a:p>
            <a:pPr algn="just"/>
            <a:r>
              <a:rPr lang="en-US" sz="2000" dirty="0"/>
              <a:t>Rare white tigers carry a gene that is only present in around 1 in every 10000 tigers.</a:t>
            </a:r>
          </a:p>
          <a:p>
            <a:pPr algn="just"/>
            <a:r>
              <a:rPr lang="en-US" sz="2000" dirty="0"/>
              <a:t>Tigers can easily jump over 5 meters in length.</a:t>
            </a:r>
          </a:p>
          <a:p>
            <a:pPr algn="just"/>
            <a:r>
              <a:rPr lang="en-US" sz="2000" dirty="0"/>
              <a:t>Various tiger subspecies are the national animals of Bangladesh, India, North Korea, South Korea and Malaysia.</a:t>
            </a:r>
          </a:p>
          <a:p>
            <a:pPr algn="just"/>
            <a:r>
              <a:rPr lang="en-US" sz="2000" dirty="0"/>
              <a:t>Tigers that breed with lions give birth to hybrids known as tigons and ligers.</a:t>
            </a:r>
          </a:p>
        </p:txBody>
      </p:sp>
    </p:spTree>
    <p:extLst>
      <p:ext uri="{BB962C8B-B14F-4D97-AF65-F5344CB8AC3E}">
        <p14:creationId xmlns:p14="http://schemas.microsoft.com/office/powerpoint/2010/main" val="91762758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4702-8FE7-1C41-AF15-EE5DBBFD5AAB}"/>
              </a:ext>
            </a:extLst>
          </p:cNvPr>
          <p:cNvSpPr>
            <a:spLocks noGrp="1"/>
          </p:cNvSpPr>
          <p:nvPr>
            <p:ph type="title"/>
          </p:nvPr>
        </p:nvSpPr>
        <p:spPr>
          <a:xfrm>
            <a:off x="682102" y="1"/>
            <a:ext cx="4624342" cy="1112108"/>
          </a:xfrm>
        </p:spPr>
        <p:txBody>
          <a:bodyPr>
            <a:normAutofit/>
          </a:bodyPr>
          <a:lstStyle/>
          <a:p>
            <a:r>
              <a:rPr lang="en-US" b="1" dirty="0"/>
              <a:t>Fun Shark Facts:</a:t>
            </a:r>
            <a:endParaRPr lang="en-US" dirty="0"/>
          </a:p>
        </p:txBody>
      </p:sp>
      <p:sp>
        <p:nvSpPr>
          <p:cNvPr id="16" name="Oval 15">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icture containing drawing&#10;&#10;Description automatically generated">
            <a:extLst>
              <a:ext uri="{FF2B5EF4-FFF2-40B4-BE49-F238E27FC236}">
                <a16:creationId xmlns:a16="http://schemas.microsoft.com/office/drawing/2014/main" id="{392AF7AD-81FB-B44D-8C26-3C6C8F2B7425}"/>
              </a:ext>
            </a:extLst>
          </p:cNvPr>
          <p:cNvPicPr>
            <a:picLocks noChangeAspect="1"/>
          </p:cNvPicPr>
          <p:nvPr/>
        </p:nvPicPr>
        <p:blipFill rotWithShape="1">
          <a:blip r:embed="rId2"/>
          <a:srcRect t="13245" r="6" b="19509"/>
          <a:stretch/>
        </p:blipFill>
        <p:spPr>
          <a:xfrm>
            <a:off x="5680087"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3" name="Content Placeholder 2">
            <a:extLst>
              <a:ext uri="{FF2B5EF4-FFF2-40B4-BE49-F238E27FC236}">
                <a16:creationId xmlns:a16="http://schemas.microsoft.com/office/drawing/2014/main" id="{B43EFB12-E10F-6143-A0A9-6831EAAAAEC9}"/>
              </a:ext>
            </a:extLst>
          </p:cNvPr>
          <p:cNvSpPr>
            <a:spLocks noGrp="1"/>
          </p:cNvSpPr>
          <p:nvPr>
            <p:ph idx="1"/>
          </p:nvPr>
        </p:nvSpPr>
        <p:spPr>
          <a:xfrm>
            <a:off x="-75869" y="1633157"/>
            <a:ext cx="5673660" cy="5384156"/>
          </a:xfrm>
        </p:spPr>
        <p:txBody>
          <a:bodyPr anchor="t">
            <a:normAutofit fontScale="92500" lnSpcReduction="20000"/>
          </a:bodyPr>
          <a:lstStyle/>
          <a:p>
            <a:pPr algn="just"/>
            <a:r>
              <a:rPr lang="en-US" sz="2400" dirty="0"/>
              <a:t>Sharks do not have a single bone in their bodies. Instead they have a skeleton made up of cartilage; the same type of tough, flexible tissue that makes up human ears and noses.</a:t>
            </a:r>
          </a:p>
          <a:p>
            <a:pPr algn="just"/>
            <a:r>
              <a:rPr lang="en-US" sz="2400" dirty="0"/>
              <a:t>Some sharks remain on the move for their entire lives. This forces water over their gills, delivering oxygen to the blood stream. If the shark stops moving then it will suffocate and die.</a:t>
            </a:r>
          </a:p>
          <a:p>
            <a:pPr algn="just"/>
            <a:r>
              <a:rPr lang="en-US" sz="2400" dirty="0"/>
              <a:t>Sharks have outstanding hearing. They can hear a fish thrashing in the water from as far as 500 meters away!</a:t>
            </a:r>
          </a:p>
          <a:p>
            <a:pPr algn="just"/>
            <a:r>
              <a:rPr lang="en-US" sz="2400" dirty="0"/>
              <a:t>If a shark was put into a large swimming pool, it would be able to smell a single drop of blood in the water.</a:t>
            </a:r>
          </a:p>
          <a:p>
            <a:pPr algn="just"/>
            <a:r>
              <a:rPr lang="en-US" sz="2400" dirty="0"/>
              <a:t>A pup (baby shark) is born ready to take care of itself. The mother shark leaves the pup to fend for itself and the pup usually makes a fast get away before the mother tries to eat it!</a:t>
            </a:r>
          </a:p>
        </p:txBody>
      </p:sp>
      <p:sp>
        <p:nvSpPr>
          <p:cNvPr id="18" name="Freeform: Shape 17">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close up of a logo&#10;&#10;Description automatically generated">
            <a:extLst>
              <a:ext uri="{FF2B5EF4-FFF2-40B4-BE49-F238E27FC236}">
                <a16:creationId xmlns:a16="http://schemas.microsoft.com/office/drawing/2014/main" id="{D3745FFF-8CEE-F544-BF36-AF22FE1F88DE}"/>
              </a:ext>
            </a:extLst>
          </p:cNvPr>
          <p:cNvPicPr>
            <a:picLocks noChangeAspect="1"/>
          </p:cNvPicPr>
          <p:nvPr/>
        </p:nvPicPr>
        <p:blipFill rotWithShape="1">
          <a:blip r:embed="rId3"/>
          <a:srcRect t="9553" b="18197"/>
          <a:stretch/>
        </p:blipFill>
        <p:spPr>
          <a:xfrm>
            <a:off x="5838252" y="2722161"/>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5" name="Picture 4" descr="A close up of text on a black background&#10;&#10;Description automatically generated">
            <a:extLst>
              <a:ext uri="{FF2B5EF4-FFF2-40B4-BE49-F238E27FC236}">
                <a16:creationId xmlns:a16="http://schemas.microsoft.com/office/drawing/2014/main" id="{19770494-8CAE-3747-A007-A5FC96EC4605}"/>
              </a:ext>
            </a:extLst>
          </p:cNvPr>
          <p:cNvPicPr>
            <a:picLocks noChangeAspect="1"/>
          </p:cNvPicPr>
          <p:nvPr/>
        </p:nvPicPr>
        <p:blipFill rotWithShape="1">
          <a:blip r:embed="rId4"/>
          <a:srcRect t="11410" r="4" b="10189"/>
          <a:stretch/>
        </p:blipFill>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2" name="Freeform: Shape 21">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picture containing sitting, photo, black, remote&#10;&#10;Description automatically generated">
            <a:extLst>
              <a:ext uri="{FF2B5EF4-FFF2-40B4-BE49-F238E27FC236}">
                <a16:creationId xmlns:a16="http://schemas.microsoft.com/office/drawing/2014/main" id="{197D924F-57EC-1043-A4A9-FCA60CCEE89D}"/>
              </a:ext>
            </a:extLst>
          </p:cNvPr>
          <p:cNvPicPr>
            <a:picLocks noChangeAspect="1"/>
          </p:cNvPicPr>
          <p:nvPr/>
        </p:nvPicPr>
        <p:blipFill rotWithShape="1">
          <a:blip r:embed="rId5"/>
          <a:srcRect l="19612" r="19175" b="-1"/>
          <a:stretch/>
        </p:blipFill>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377859897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ED83-3D45-A646-8D84-FAC280D24F79}"/>
              </a:ext>
            </a:extLst>
          </p:cNvPr>
          <p:cNvSpPr>
            <a:spLocks noGrp="1"/>
          </p:cNvSpPr>
          <p:nvPr>
            <p:ph type="title"/>
          </p:nvPr>
        </p:nvSpPr>
        <p:spPr>
          <a:xfrm>
            <a:off x="702244" y="0"/>
            <a:ext cx="5277333" cy="1325563"/>
          </a:xfrm>
        </p:spPr>
        <p:txBody>
          <a:bodyPr>
            <a:normAutofit/>
          </a:bodyPr>
          <a:lstStyle/>
          <a:p>
            <a:r>
              <a:rPr lang="en-US" b="1" dirty="0"/>
              <a:t>Fun Octopus Facts</a:t>
            </a:r>
            <a:endParaRPr lang="en-US" dirty="0"/>
          </a:p>
        </p:txBody>
      </p:sp>
      <p:sp>
        <p:nvSpPr>
          <p:cNvPr id="3" name="Content Placeholder 2">
            <a:extLst>
              <a:ext uri="{FF2B5EF4-FFF2-40B4-BE49-F238E27FC236}">
                <a16:creationId xmlns:a16="http://schemas.microsoft.com/office/drawing/2014/main" id="{120FB645-8D57-A641-865A-E739E7205E0C}"/>
              </a:ext>
            </a:extLst>
          </p:cNvPr>
          <p:cNvSpPr>
            <a:spLocks noGrp="1"/>
          </p:cNvSpPr>
          <p:nvPr>
            <p:ph idx="1"/>
          </p:nvPr>
        </p:nvSpPr>
        <p:spPr>
          <a:xfrm>
            <a:off x="0" y="1228532"/>
            <a:ext cx="6598508" cy="5505899"/>
          </a:xfrm>
        </p:spPr>
        <p:txBody>
          <a:bodyPr anchor="t">
            <a:normAutofit/>
          </a:bodyPr>
          <a:lstStyle/>
          <a:p>
            <a:pPr algn="just"/>
            <a:r>
              <a:rPr lang="en-US" dirty="0"/>
              <a:t>An octopus has a hard beak, like a </a:t>
            </a:r>
            <a:r>
              <a:rPr lang="en-US" dirty="0">
                <a:hlinkClick r:id="rId2"/>
              </a:rPr>
              <a:t>parrot</a:t>
            </a:r>
            <a:r>
              <a:rPr lang="en-US" dirty="0"/>
              <a:t> beak, which they use to break into and eat their pray such as </a:t>
            </a:r>
            <a:r>
              <a:rPr lang="en-US" dirty="0">
                <a:hlinkClick r:id="rId3"/>
              </a:rPr>
              <a:t>crabs</a:t>
            </a:r>
            <a:r>
              <a:rPr lang="en-US" dirty="0"/>
              <a:t> and shellfish.</a:t>
            </a:r>
          </a:p>
          <a:p>
            <a:pPr algn="just"/>
            <a:r>
              <a:rPr lang="en-US" dirty="0"/>
              <a:t>Octopuses are believed to be highly intelligent compared to other invertebrates.</a:t>
            </a:r>
          </a:p>
          <a:p>
            <a:pPr algn="just"/>
            <a:r>
              <a:rPr lang="en-US" dirty="0"/>
              <a:t>Octopuses have three hearts.</a:t>
            </a:r>
          </a:p>
          <a:p>
            <a:pPr algn="just"/>
            <a:r>
              <a:rPr lang="en-US" dirty="0"/>
              <a:t>A last ditch defense is for the octopus to shed a tentacle similar to how a gecko or </a:t>
            </a:r>
            <a:r>
              <a:rPr lang="en-US" dirty="0">
                <a:hlinkClick r:id="rId4"/>
              </a:rPr>
              <a:t>lizard</a:t>
            </a:r>
            <a:r>
              <a:rPr lang="en-US" dirty="0"/>
              <a:t> can discard a tale. An octopus is able to regenerate a lost tentacle.</a:t>
            </a:r>
          </a:p>
        </p:txBody>
      </p:sp>
      <p:sp>
        <p:nvSpPr>
          <p:cNvPr id="22"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D26663B2-0366-8544-9AD2-5559503800A2}"/>
              </a:ext>
            </a:extLst>
          </p:cNvPr>
          <p:cNvPicPr>
            <a:picLocks noChangeAspect="1"/>
          </p:cNvPicPr>
          <p:nvPr/>
        </p:nvPicPr>
        <p:blipFill rotWithShape="1">
          <a:blip r:embed="rId5"/>
          <a:srcRect r="6056" b="3"/>
          <a:stretch/>
        </p:blipFill>
        <p:spPr>
          <a:xfrm>
            <a:off x="6893317"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58585155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2920-C054-CE47-8918-324B525026B2}"/>
              </a:ext>
            </a:extLst>
          </p:cNvPr>
          <p:cNvSpPr>
            <a:spLocks noGrp="1"/>
          </p:cNvSpPr>
          <p:nvPr>
            <p:ph type="title"/>
          </p:nvPr>
        </p:nvSpPr>
        <p:spPr>
          <a:xfrm>
            <a:off x="228285" y="141552"/>
            <a:ext cx="5712824" cy="1325563"/>
          </a:xfrm>
        </p:spPr>
        <p:txBody>
          <a:bodyPr>
            <a:normAutofit/>
          </a:bodyPr>
          <a:lstStyle/>
          <a:p>
            <a:r>
              <a:rPr lang="en-US" dirty="0"/>
              <a:t>Fun Donkey Facts:</a:t>
            </a:r>
          </a:p>
        </p:txBody>
      </p:sp>
      <p:sp>
        <p:nvSpPr>
          <p:cNvPr id="3" name="Content Placeholder 2">
            <a:extLst>
              <a:ext uri="{FF2B5EF4-FFF2-40B4-BE49-F238E27FC236}">
                <a16:creationId xmlns:a16="http://schemas.microsoft.com/office/drawing/2014/main" id="{CC37463B-190F-3A48-8D0D-AD227568B954}"/>
              </a:ext>
            </a:extLst>
          </p:cNvPr>
          <p:cNvSpPr>
            <a:spLocks noGrp="1"/>
          </p:cNvSpPr>
          <p:nvPr>
            <p:ph idx="1"/>
          </p:nvPr>
        </p:nvSpPr>
        <p:spPr>
          <a:xfrm>
            <a:off x="253551" y="1467115"/>
            <a:ext cx="5183421" cy="4760690"/>
          </a:xfrm>
        </p:spPr>
        <p:txBody>
          <a:bodyPr anchor="t">
            <a:normAutofit lnSpcReduction="10000"/>
          </a:bodyPr>
          <a:lstStyle/>
          <a:p>
            <a:pPr fontAlgn="base"/>
            <a:r>
              <a:rPr lang="en-US" sz="2400" dirty="0"/>
              <a:t>Donkeys can live for over 50 years</a:t>
            </a:r>
          </a:p>
          <a:p>
            <a:pPr fontAlgn="base"/>
            <a:r>
              <a:rPr lang="en-US" sz="2400" dirty="0"/>
              <a:t>Donkeys are very strong and intelligent</a:t>
            </a:r>
          </a:p>
          <a:p>
            <a:pPr fontAlgn="base"/>
            <a:r>
              <a:rPr lang="en-US" sz="2400" dirty="0"/>
              <a:t>A donkey is stronger than a horse of the same size.</a:t>
            </a:r>
          </a:p>
          <a:p>
            <a:pPr fontAlgn="base"/>
            <a:r>
              <a:rPr lang="en-US" sz="2400" dirty="0"/>
              <a:t>Donkeys have an incredible memory – they can recognize areas and other donkeys they were with up to 25 years ago.</a:t>
            </a:r>
          </a:p>
          <a:p>
            <a:r>
              <a:rPr lang="en-US" sz="2400" dirty="0"/>
              <a:t>Donkeys are more independent in their thinking than horses and will reason, then make decisions based on their safety.</a:t>
            </a:r>
          </a:p>
        </p:txBody>
      </p:sp>
      <p:sp>
        <p:nvSpPr>
          <p:cNvPr id="23" name="Oval 22">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4FC8E166-5CFE-9C47-BDF0-395FC3B5B021}"/>
              </a:ext>
            </a:extLst>
          </p:cNvPr>
          <p:cNvPicPr>
            <a:picLocks noChangeAspect="1"/>
          </p:cNvPicPr>
          <p:nvPr/>
        </p:nvPicPr>
        <p:blipFill rotWithShape="1">
          <a:blip r:embed="rId2"/>
          <a:srcRect l="7419" r="12577" b="-4"/>
          <a:stretch/>
        </p:blipFill>
        <p:spPr>
          <a:xfrm>
            <a:off x="5969353" y="2815228"/>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9" name="Picture 8" descr="A picture containing drawing&#10;&#10;Description automatically generated">
            <a:extLst>
              <a:ext uri="{FF2B5EF4-FFF2-40B4-BE49-F238E27FC236}">
                <a16:creationId xmlns:a16="http://schemas.microsoft.com/office/drawing/2014/main" id="{303244DE-DCD2-9145-B23D-088018834DAF}"/>
              </a:ext>
            </a:extLst>
          </p:cNvPr>
          <p:cNvPicPr>
            <a:picLocks noChangeAspect="1"/>
          </p:cNvPicPr>
          <p:nvPr/>
        </p:nvPicPr>
        <p:blipFill rotWithShape="1">
          <a:blip r:embed="rId3"/>
          <a:srcRect t="5646" r="3" b="16795"/>
          <a:stretch/>
        </p:blipFill>
        <p:spPr>
          <a:xfrm>
            <a:off x="8160603" y="2"/>
            <a:ext cx="4034316" cy="3486455"/>
          </a:xfrm>
          <a:custGeom>
            <a:avLst/>
            <a:gdLst/>
            <a:ahLst/>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27" name="Freeform: Shape 26">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rawing of a cartoon character&#10;&#10;Description automatically generated">
            <a:extLst>
              <a:ext uri="{FF2B5EF4-FFF2-40B4-BE49-F238E27FC236}">
                <a16:creationId xmlns:a16="http://schemas.microsoft.com/office/drawing/2014/main" id="{E835A8F6-6673-D344-BCCB-718E93610E14}"/>
              </a:ext>
            </a:extLst>
          </p:cNvPr>
          <p:cNvPicPr>
            <a:picLocks noChangeAspect="1"/>
          </p:cNvPicPr>
          <p:nvPr/>
        </p:nvPicPr>
        <p:blipFill rotWithShape="1">
          <a:blip r:embed="rId4"/>
          <a:srcRect t="26888" r="-3" b="-3"/>
          <a:stretch/>
        </p:blipFill>
        <p:spPr>
          <a:xfrm>
            <a:off x="9053088" y="4197217"/>
            <a:ext cx="3138912" cy="2660795"/>
          </a:xfrm>
          <a:custGeom>
            <a:avLst/>
            <a:gdLst/>
            <a:ahLst/>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extLst>
      <p:ext uri="{BB962C8B-B14F-4D97-AF65-F5344CB8AC3E}">
        <p14:creationId xmlns:p14="http://schemas.microsoft.com/office/powerpoint/2010/main" val="301052718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626A-E949-B04A-9F57-40885B53087F}"/>
              </a:ext>
            </a:extLst>
          </p:cNvPr>
          <p:cNvSpPr>
            <a:spLocks noGrp="1"/>
          </p:cNvSpPr>
          <p:nvPr>
            <p:ph type="title"/>
          </p:nvPr>
        </p:nvSpPr>
        <p:spPr>
          <a:xfrm>
            <a:off x="276164" y="398551"/>
            <a:ext cx="6387102" cy="1325563"/>
          </a:xfrm>
        </p:spPr>
        <p:txBody>
          <a:bodyPr>
            <a:normAutofit/>
          </a:bodyPr>
          <a:lstStyle/>
          <a:p>
            <a:r>
              <a:rPr lang="en-US" dirty="0"/>
              <a:t>Fun Piggy Facts</a:t>
            </a:r>
          </a:p>
        </p:txBody>
      </p:sp>
      <p:sp>
        <p:nvSpPr>
          <p:cNvPr id="3" name="Content Placeholder 2">
            <a:extLst>
              <a:ext uri="{FF2B5EF4-FFF2-40B4-BE49-F238E27FC236}">
                <a16:creationId xmlns:a16="http://schemas.microsoft.com/office/drawing/2014/main" id="{90CD9C3A-6D0C-A947-9D87-A6FC40EA08EC}"/>
              </a:ext>
            </a:extLst>
          </p:cNvPr>
          <p:cNvSpPr>
            <a:spLocks noGrp="1"/>
          </p:cNvSpPr>
          <p:nvPr>
            <p:ph idx="1"/>
          </p:nvPr>
        </p:nvSpPr>
        <p:spPr>
          <a:xfrm>
            <a:off x="123568" y="1724114"/>
            <a:ext cx="7566259" cy="4355410"/>
          </a:xfrm>
        </p:spPr>
        <p:txBody>
          <a:bodyPr anchor="t">
            <a:normAutofit/>
          </a:bodyPr>
          <a:lstStyle/>
          <a:p>
            <a:r>
              <a:rPr lang="en-US" sz="2200" dirty="0"/>
              <a:t>Think that pigs are slow and lumbering? As it turns out, they’re not at all! Adult pigs can run at speeds of up to 11mph, or in other words, they can run a seven-minute mile. Could you do any better?</a:t>
            </a:r>
          </a:p>
          <a:p>
            <a:r>
              <a:rPr lang="en-US" sz="2200" dirty="0"/>
              <a:t>A pig's squeal can be as loud as 115 decibels – that’s 3 decibels higher than the sound of a supersonic airliner.</a:t>
            </a:r>
          </a:p>
          <a:p>
            <a:r>
              <a:rPr lang="en-US" sz="2200" dirty="0"/>
              <a:t>And when they’re not squealing, they’re talking. Pigs communicate constantly with each other, and more than 20 different vocalizations have been identified; from wooing a mate to saying ‘I’m hungry!”</a:t>
            </a:r>
          </a:p>
          <a:p>
            <a:r>
              <a:rPr lang="en-US" sz="2200" dirty="0"/>
              <a:t>They may be indiscriminate eaters, but pigs are also highly intelligent and incredibly social animals.</a:t>
            </a:r>
          </a:p>
          <a:p>
            <a:endParaRPr lang="en-US" sz="1700" dirty="0"/>
          </a:p>
        </p:txBody>
      </p:sp>
      <p:sp>
        <p:nvSpPr>
          <p:cNvPr id="12" name="Freeform: Shape 11">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9307D947-5F43-5845-B318-05090051F3D1}"/>
              </a:ext>
            </a:extLst>
          </p:cNvPr>
          <p:cNvPicPr>
            <a:picLocks noChangeAspect="1"/>
          </p:cNvPicPr>
          <p:nvPr/>
        </p:nvPicPr>
        <p:blipFill rotWithShape="1">
          <a:blip r:embed="rId2"/>
          <a:srcRect t="13867" r="-9" b="1336"/>
          <a:stretch/>
        </p:blipFill>
        <p:spPr>
          <a:xfrm>
            <a:off x="7689829" y="10"/>
            <a:ext cx="4502173" cy="3448209"/>
          </a:xfrm>
          <a:custGeom>
            <a:avLst/>
            <a:gdLst/>
            <a:ahLst/>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14" name="Freeform: Shape 13">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0BCE1BE1-8C5C-8240-BDE5-4BF03944A069}"/>
              </a:ext>
            </a:extLst>
          </p:cNvPr>
          <p:cNvPicPr>
            <a:picLocks noChangeAspect="1"/>
          </p:cNvPicPr>
          <p:nvPr/>
        </p:nvPicPr>
        <p:blipFill rotWithShape="1">
          <a:blip r:embed="rId3"/>
          <a:srcRect t="2248" r="1" b="1217"/>
          <a:stretch/>
        </p:blipFill>
        <p:spPr>
          <a:xfrm>
            <a:off x="8768827" y="4082141"/>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Tree>
    <p:extLst>
      <p:ext uri="{BB962C8B-B14F-4D97-AF65-F5344CB8AC3E}">
        <p14:creationId xmlns:p14="http://schemas.microsoft.com/office/powerpoint/2010/main" val="101411617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3D38-D267-C049-89CC-B1AFA8B0EF8C}"/>
              </a:ext>
            </a:extLst>
          </p:cNvPr>
          <p:cNvSpPr>
            <a:spLocks noGrp="1"/>
          </p:cNvSpPr>
          <p:nvPr>
            <p:ph type="title"/>
          </p:nvPr>
        </p:nvSpPr>
        <p:spPr>
          <a:xfrm>
            <a:off x="6096000" y="366082"/>
            <a:ext cx="5865845" cy="1325563"/>
          </a:xfrm>
        </p:spPr>
        <p:txBody>
          <a:bodyPr>
            <a:normAutofit/>
          </a:bodyPr>
          <a:lstStyle/>
          <a:p>
            <a:r>
              <a:rPr lang="en-US" dirty="0"/>
              <a:t>Facts about Humans</a:t>
            </a:r>
          </a:p>
        </p:txBody>
      </p:sp>
      <p:sp>
        <p:nvSpPr>
          <p:cNvPr id="20" name="Freeform: Shape 13">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15">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17">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erson wearing a suit and tie&#10;&#10;Description automatically generated">
            <a:extLst>
              <a:ext uri="{FF2B5EF4-FFF2-40B4-BE49-F238E27FC236}">
                <a16:creationId xmlns:a16="http://schemas.microsoft.com/office/drawing/2014/main" id="{A7299921-3890-0941-A975-A945AEB10714}"/>
              </a:ext>
            </a:extLst>
          </p:cNvPr>
          <p:cNvPicPr>
            <a:picLocks noChangeAspect="1"/>
          </p:cNvPicPr>
          <p:nvPr/>
        </p:nvPicPr>
        <p:blipFill rotWithShape="1">
          <a:blip r:embed="rId2"/>
          <a:srcRect t="5672" r="-4" b="10324"/>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5" name="Picture 4" descr="A picture containing drawing&#10;&#10;Description automatically generated">
            <a:extLst>
              <a:ext uri="{FF2B5EF4-FFF2-40B4-BE49-F238E27FC236}">
                <a16:creationId xmlns:a16="http://schemas.microsoft.com/office/drawing/2014/main" id="{F0B9094D-9DA6-AA44-860C-01E5A6C8583B}"/>
              </a:ext>
            </a:extLst>
          </p:cNvPr>
          <p:cNvPicPr>
            <a:picLocks noChangeAspect="1"/>
          </p:cNvPicPr>
          <p:nvPr/>
        </p:nvPicPr>
        <p:blipFill rotWithShape="1">
          <a:blip r:embed="rId3"/>
          <a:srcRect l="24591" r="9440" b="3"/>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7" name="Picture 6" descr="A close up of a toy&#10;&#10;Description automatically generated">
            <a:extLst>
              <a:ext uri="{FF2B5EF4-FFF2-40B4-BE49-F238E27FC236}">
                <a16:creationId xmlns:a16="http://schemas.microsoft.com/office/drawing/2014/main" id="{9B3BF0CA-89C1-8C42-A408-5BEA068AAECF}"/>
              </a:ext>
            </a:extLst>
          </p:cNvPr>
          <p:cNvPicPr>
            <a:picLocks noChangeAspect="1"/>
          </p:cNvPicPr>
          <p:nvPr/>
        </p:nvPicPr>
        <p:blipFill rotWithShape="1">
          <a:blip r:embed="rId4"/>
          <a:srcRect t="17674" r="1" b="22466"/>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Content Placeholder 2">
            <a:extLst>
              <a:ext uri="{FF2B5EF4-FFF2-40B4-BE49-F238E27FC236}">
                <a16:creationId xmlns:a16="http://schemas.microsoft.com/office/drawing/2014/main" id="{7667E82C-EF5D-5D4A-8005-33FB7E71E71F}"/>
              </a:ext>
            </a:extLst>
          </p:cNvPr>
          <p:cNvSpPr>
            <a:spLocks noGrp="1"/>
          </p:cNvSpPr>
          <p:nvPr>
            <p:ph idx="1"/>
          </p:nvPr>
        </p:nvSpPr>
        <p:spPr>
          <a:xfrm>
            <a:off x="6649863" y="1691644"/>
            <a:ext cx="5013401" cy="4800273"/>
          </a:xfrm>
        </p:spPr>
        <p:txBody>
          <a:bodyPr anchor="t">
            <a:normAutofit/>
          </a:bodyPr>
          <a:lstStyle/>
          <a:p>
            <a:r>
              <a:rPr lang="en-US" sz="2000" dirty="0"/>
              <a:t>The brain cannot feel pain.</a:t>
            </a:r>
          </a:p>
          <a:p>
            <a:r>
              <a:rPr lang="en-US" sz="2000" dirty="0"/>
              <a:t>Did you know eating cheese at the end of a meal can help </a:t>
            </a:r>
            <a:r>
              <a:rPr lang="en-US" sz="2000" dirty="0" err="1"/>
              <a:t>neutralise</a:t>
            </a:r>
            <a:r>
              <a:rPr lang="en-US" sz="2000" dirty="0"/>
              <a:t> the acids in your mouth and reduce the chance of tooth decay.</a:t>
            </a:r>
          </a:p>
          <a:p>
            <a:r>
              <a:rPr lang="en-US" sz="2000" dirty="0"/>
              <a:t>Your brain is more powerful, more complex and more clever than any computer ever built.</a:t>
            </a:r>
          </a:p>
          <a:p>
            <a:r>
              <a:rPr lang="en-US" sz="2000" dirty="0"/>
              <a:t>The human brain is over three times as big as the brain of other mammals that are of similar body size.</a:t>
            </a:r>
          </a:p>
          <a:p>
            <a:r>
              <a:rPr lang="en-US" sz="2000" dirty="0"/>
              <a:t>Did you know the smallest bone in the body is the stirrup, deep inside the ear, which is about the size of a grain of rice.</a:t>
            </a:r>
          </a:p>
        </p:txBody>
      </p:sp>
    </p:spTree>
    <p:extLst>
      <p:ext uri="{BB962C8B-B14F-4D97-AF65-F5344CB8AC3E}">
        <p14:creationId xmlns:p14="http://schemas.microsoft.com/office/powerpoint/2010/main" val="346493856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1356</Words>
  <Application>Microsoft Macintosh PowerPoint</Application>
  <PresentationFormat>Widescreen</PresentationFormat>
  <Paragraphs>116</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Fun Facts</vt:lpstr>
      <vt:lpstr>Fun Elephant Facts:-</vt:lpstr>
      <vt:lpstr>Fun Cat Facts:</vt:lpstr>
      <vt:lpstr>Fun Tiger Facts:</vt:lpstr>
      <vt:lpstr>Fun Shark Facts:</vt:lpstr>
      <vt:lpstr>Fun Octopus Facts</vt:lpstr>
      <vt:lpstr>Fun Donkey Facts:</vt:lpstr>
      <vt:lpstr>Fun Piggy Facts</vt:lpstr>
      <vt:lpstr>Facts about Humans</vt:lpstr>
      <vt:lpstr>Links:- </vt:lpstr>
      <vt:lpstr>Links</vt:lpstr>
      <vt:lpstr>Links:</vt:lpstr>
      <vt:lpstr>Links:</vt:lpstr>
      <vt:lpstr>Links:</vt:lpstr>
      <vt:lpstr>Link</vt:lpstr>
      <vt:lpstr>Links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 Facts</dc:title>
  <dc:creator>Sanket Suresh Ghanmare</dc:creator>
  <cp:lastModifiedBy>Sanket Suresh Ghanmare</cp:lastModifiedBy>
  <cp:revision>3</cp:revision>
  <dcterms:created xsi:type="dcterms:W3CDTF">2020-02-19T19:52:12Z</dcterms:created>
  <dcterms:modified xsi:type="dcterms:W3CDTF">2020-02-19T20:29:44Z</dcterms:modified>
</cp:coreProperties>
</file>